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70" r:id="rId12"/>
    <p:sldId id="266" r:id="rId13"/>
    <p:sldId id="267" r:id="rId14"/>
  </p:sldIdLst>
  <p:sldSz cx="18288000" cy="10287000"/>
  <p:notesSz cx="6858000" cy="9144000"/>
  <p:embeddedFontLst>
    <p:embeddedFont>
      <p:font typeface="Noto Sans JP" panose="020B0200000000000000" pitchFamily="50" charset="-128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i+Hs7hJlJv+nAj57TJiyz1VsxI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14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85BE7A90-2364-0BE2-6650-B0FC2B377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>
            <a:extLst>
              <a:ext uri="{FF2B5EF4-FFF2-40B4-BE49-F238E27FC236}">
                <a16:creationId xmlns:a16="http://schemas.microsoft.com/office/drawing/2014/main" id="{E26CF565-B1AF-9B80-3782-08B497BB3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>
            <a:extLst>
              <a:ext uri="{FF2B5EF4-FFF2-40B4-BE49-F238E27FC236}">
                <a16:creationId xmlns:a16="http://schemas.microsoft.com/office/drawing/2014/main" id="{CCD28064-934E-81D1-BD46-A91A620D3B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50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AC4AB6B4-A0B9-97EA-B764-AECA5D79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>
            <a:extLst>
              <a:ext uri="{FF2B5EF4-FFF2-40B4-BE49-F238E27FC236}">
                <a16:creationId xmlns:a16="http://schemas.microsoft.com/office/drawing/2014/main" id="{E6D6D567-7AE7-7D8E-9487-9CE517F7B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>
            <a:extLst>
              <a:ext uri="{FF2B5EF4-FFF2-40B4-BE49-F238E27FC236}">
                <a16:creationId xmlns:a16="http://schemas.microsoft.com/office/drawing/2014/main" id="{782F2426-10AD-501C-9D91-E68543B47B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601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3" name="Google Shape;3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1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2A8327A-C790-8E3D-464A-F060143605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l="2256" r="15859"/>
          <a:stretch>
            <a:fillRect/>
          </a:stretch>
        </p:blipFill>
        <p:spPr>
          <a:xfrm>
            <a:off x="0" y="529297"/>
            <a:ext cx="18326347" cy="9228406"/>
          </a:xfrm>
          <a:prstGeom prst="rect">
            <a:avLst/>
          </a:prstGeom>
        </p:spPr>
      </p:pic>
      <p:sp>
        <p:nvSpPr>
          <p:cNvPr id="85" name="Google Shape;85;p1"/>
          <p:cNvSpPr txBox="1"/>
          <p:nvPr/>
        </p:nvSpPr>
        <p:spPr>
          <a:xfrm>
            <a:off x="1806925" y="3146246"/>
            <a:ext cx="10218323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9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49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  <a:endParaRPr dirty="0"/>
          </a:p>
        </p:txBody>
      </p:sp>
      <p:sp>
        <p:nvSpPr>
          <p:cNvPr id="86" name="Google Shape;86;p1"/>
          <p:cNvSpPr txBox="1"/>
          <p:nvPr/>
        </p:nvSpPr>
        <p:spPr>
          <a:xfrm>
            <a:off x="2093180" y="4619248"/>
            <a:ext cx="14635303" cy="325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88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みんなの手に届く</a:t>
            </a:r>
            <a:r>
              <a:rPr lang="en-US" altLang="ja-JP" sz="88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GIS</a:t>
            </a:r>
          </a:p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88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 </a:t>
            </a:r>
            <a:r>
              <a:rPr lang="ja-JP" altLang="en-US" sz="72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東京をもっと自由にマッピング</a:t>
            </a:r>
            <a:endParaRPr lang="en-US" altLang="ja-JP" sz="8800" b="1" i="0" u="none" strike="noStrike" cap="none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9BA49F52-2BF0-D234-53AE-90A4F1AC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9">
            <a:extLst>
              <a:ext uri="{FF2B5EF4-FFF2-40B4-BE49-F238E27FC236}">
                <a16:creationId xmlns:a16="http://schemas.microsoft.com/office/drawing/2014/main" id="{01829C99-A77F-E320-CB08-29B74C63E011}"/>
              </a:ext>
            </a:extLst>
          </p:cNvPr>
          <p:cNvGrpSpPr/>
          <p:nvPr/>
        </p:nvGrpSpPr>
        <p:grpSpPr>
          <a:xfrm>
            <a:off x="11940736" y="905262"/>
            <a:ext cx="4231122" cy="9129987"/>
            <a:chOff x="0" y="0"/>
            <a:chExt cx="5641496" cy="12173315"/>
          </a:xfrm>
        </p:grpSpPr>
        <p:grpSp>
          <p:nvGrpSpPr>
            <p:cNvPr id="280" name="Google Shape;280;p9">
              <a:extLst>
                <a:ext uri="{FF2B5EF4-FFF2-40B4-BE49-F238E27FC236}">
                  <a16:creationId xmlns:a16="http://schemas.microsoft.com/office/drawing/2014/main" id="{3FC6824A-ED9E-4BED-9949-92C6E3C3FBEF}"/>
                </a:ext>
              </a:extLst>
            </p:cNvPr>
            <p:cNvGrpSpPr/>
            <p:nvPr/>
          </p:nvGrpSpPr>
          <p:grpSpPr>
            <a:xfrm>
              <a:off x="0" y="0"/>
              <a:ext cx="5641496" cy="12173315"/>
              <a:chOff x="0" y="0"/>
              <a:chExt cx="1114370" cy="2404606"/>
            </a:xfrm>
          </p:grpSpPr>
          <p:sp>
            <p:nvSpPr>
              <p:cNvPr id="281" name="Google Shape;281;p9">
                <a:extLst>
                  <a:ext uri="{FF2B5EF4-FFF2-40B4-BE49-F238E27FC236}">
                    <a16:creationId xmlns:a16="http://schemas.microsoft.com/office/drawing/2014/main" id="{F4592C5E-FFAB-894D-F023-D34E44F495E5}"/>
                  </a:ext>
                </a:extLst>
              </p:cNvPr>
              <p:cNvSpPr/>
              <p:nvPr/>
            </p:nvSpPr>
            <p:spPr>
              <a:xfrm>
                <a:off x="0" y="0"/>
                <a:ext cx="1114370" cy="2404606"/>
              </a:xfrm>
              <a:custGeom>
                <a:avLst/>
                <a:gdLst/>
                <a:ahLst/>
                <a:cxnLst/>
                <a:rect l="l" t="t" r="r" b="b"/>
                <a:pathLst>
                  <a:path w="1114370" h="2404606" extrusionOk="0">
                    <a:moveTo>
                      <a:pt x="117104" y="0"/>
                    </a:moveTo>
                    <a:lnTo>
                      <a:pt x="997265" y="0"/>
                    </a:lnTo>
                    <a:cubicBezTo>
                      <a:pt x="1028323" y="0"/>
                      <a:pt x="1058109" y="12338"/>
                      <a:pt x="1080071" y="34299"/>
                    </a:cubicBezTo>
                    <a:cubicBezTo>
                      <a:pt x="1102032" y="56260"/>
                      <a:pt x="1114370" y="86046"/>
                      <a:pt x="1114370" y="117104"/>
                    </a:cubicBezTo>
                    <a:lnTo>
                      <a:pt x="1114370" y="2287501"/>
                    </a:lnTo>
                    <a:cubicBezTo>
                      <a:pt x="1114370" y="2318559"/>
                      <a:pt x="1102032" y="2348345"/>
                      <a:pt x="1080071" y="2370306"/>
                    </a:cubicBezTo>
                    <a:cubicBezTo>
                      <a:pt x="1058109" y="2392268"/>
                      <a:pt x="1028323" y="2404606"/>
                      <a:pt x="997265" y="2404606"/>
                    </a:cubicBezTo>
                    <a:lnTo>
                      <a:pt x="117104" y="2404606"/>
                    </a:lnTo>
                    <a:cubicBezTo>
                      <a:pt x="86046" y="2404606"/>
                      <a:pt x="56260" y="2392268"/>
                      <a:pt x="34299" y="2370306"/>
                    </a:cubicBezTo>
                    <a:cubicBezTo>
                      <a:pt x="12338" y="2348345"/>
                      <a:pt x="0" y="2318559"/>
                      <a:pt x="0" y="2287501"/>
                    </a:cubicBezTo>
                    <a:lnTo>
                      <a:pt x="0" y="117104"/>
                    </a:lnTo>
                    <a:cubicBezTo>
                      <a:pt x="0" y="86046"/>
                      <a:pt x="12338" y="56260"/>
                      <a:pt x="34299" y="34299"/>
                    </a:cubicBezTo>
                    <a:cubicBezTo>
                      <a:pt x="56260" y="12338"/>
                      <a:pt x="86046" y="0"/>
                      <a:pt x="117104" y="0"/>
                    </a:cubicBezTo>
                    <a:close/>
                  </a:path>
                </a:pathLst>
              </a:custGeom>
              <a:solidFill>
                <a:srgbClr val="DE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>
                <a:extLst>
                  <a:ext uri="{FF2B5EF4-FFF2-40B4-BE49-F238E27FC236}">
                    <a16:creationId xmlns:a16="http://schemas.microsoft.com/office/drawing/2014/main" id="{7378AA57-6CBD-BA3D-41CD-1406887676F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14370" cy="2404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>
              <a:extLst>
                <a:ext uri="{FF2B5EF4-FFF2-40B4-BE49-F238E27FC236}">
                  <a16:creationId xmlns:a16="http://schemas.microsoft.com/office/drawing/2014/main" id="{296EDDF4-826F-D7B0-639F-837D54942416}"/>
                </a:ext>
              </a:extLst>
            </p:cNvPr>
            <p:cNvGrpSpPr/>
            <p:nvPr/>
          </p:nvGrpSpPr>
          <p:grpSpPr>
            <a:xfrm>
              <a:off x="411973" y="2204782"/>
              <a:ext cx="4817549" cy="672205"/>
              <a:chOff x="0" y="0"/>
              <a:chExt cx="951615" cy="132781"/>
            </a:xfrm>
          </p:grpSpPr>
          <p:sp>
            <p:nvSpPr>
              <p:cNvPr id="284" name="Google Shape;284;p9">
                <a:extLst>
                  <a:ext uri="{FF2B5EF4-FFF2-40B4-BE49-F238E27FC236}">
                    <a16:creationId xmlns:a16="http://schemas.microsoft.com/office/drawing/2014/main" id="{9FBB131B-D778-9AE7-51DE-EFDA49CEF71C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>
                <a:extLst>
                  <a:ext uri="{FF2B5EF4-FFF2-40B4-BE49-F238E27FC236}">
                    <a16:creationId xmlns:a16="http://schemas.microsoft.com/office/drawing/2014/main" id="{7C75929E-C5D9-D91E-01F3-0FC31078448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>
              <a:extLst>
                <a:ext uri="{FF2B5EF4-FFF2-40B4-BE49-F238E27FC236}">
                  <a16:creationId xmlns:a16="http://schemas.microsoft.com/office/drawing/2014/main" id="{C24416F3-2861-51F7-313E-65392DBB584B}"/>
                </a:ext>
              </a:extLst>
            </p:cNvPr>
            <p:cNvGrpSpPr/>
            <p:nvPr/>
          </p:nvGrpSpPr>
          <p:grpSpPr>
            <a:xfrm>
              <a:off x="411973" y="3690699"/>
              <a:ext cx="4817549" cy="672205"/>
              <a:chOff x="0" y="0"/>
              <a:chExt cx="951615" cy="132781"/>
            </a:xfrm>
          </p:grpSpPr>
          <p:sp>
            <p:nvSpPr>
              <p:cNvPr id="287" name="Google Shape;287;p9">
                <a:extLst>
                  <a:ext uri="{FF2B5EF4-FFF2-40B4-BE49-F238E27FC236}">
                    <a16:creationId xmlns:a16="http://schemas.microsoft.com/office/drawing/2014/main" id="{F5F6F022-E4CA-8E87-0AC1-BA386221F7BA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>
                <a:extLst>
                  <a:ext uri="{FF2B5EF4-FFF2-40B4-BE49-F238E27FC236}">
                    <a16:creationId xmlns:a16="http://schemas.microsoft.com/office/drawing/2014/main" id="{253D4C3F-A84B-7FEE-2874-D0E262EDF50D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>
              <a:extLst>
                <a:ext uri="{FF2B5EF4-FFF2-40B4-BE49-F238E27FC236}">
                  <a16:creationId xmlns:a16="http://schemas.microsoft.com/office/drawing/2014/main" id="{DA7AEE0B-77EA-C5FE-204E-98BD1A1D1037}"/>
                </a:ext>
              </a:extLst>
            </p:cNvPr>
            <p:cNvGrpSpPr/>
            <p:nvPr/>
          </p:nvGrpSpPr>
          <p:grpSpPr>
            <a:xfrm>
              <a:off x="411973" y="5175704"/>
              <a:ext cx="4817549" cy="672205"/>
              <a:chOff x="0" y="0"/>
              <a:chExt cx="951615" cy="132781"/>
            </a:xfrm>
          </p:grpSpPr>
          <p:sp>
            <p:nvSpPr>
              <p:cNvPr id="290" name="Google Shape;290;p9">
                <a:extLst>
                  <a:ext uri="{FF2B5EF4-FFF2-40B4-BE49-F238E27FC236}">
                    <a16:creationId xmlns:a16="http://schemas.microsoft.com/office/drawing/2014/main" id="{23DA6B0F-CF13-DC02-92D9-D70C36B9C216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>
                <a:extLst>
                  <a:ext uri="{FF2B5EF4-FFF2-40B4-BE49-F238E27FC236}">
                    <a16:creationId xmlns:a16="http://schemas.microsoft.com/office/drawing/2014/main" id="{FE7327C0-4F07-9198-652A-A70D747EB80D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9">
              <a:extLst>
                <a:ext uri="{FF2B5EF4-FFF2-40B4-BE49-F238E27FC236}">
                  <a16:creationId xmlns:a16="http://schemas.microsoft.com/office/drawing/2014/main" id="{485CB90F-0A6E-94CE-141E-54373C94737F}"/>
                </a:ext>
              </a:extLst>
            </p:cNvPr>
            <p:cNvSpPr/>
            <p:nvPr/>
          </p:nvSpPr>
          <p:spPr>
            <a:xfrm>
              <a:off x="100037" y="9165744"/>
              <a:ext cx="5431654" cy="943750"/>
            </a:xfrm>
            <a:custGeom>
              <a:avLst/>
              <a:gdLst/>
              <a:ahLst/>
              <a:cxnLst/>
              <a:rect l="l" t="t" r="r" b="b"/>
              <a:pathLst>
                <a:path w="5431654" h="943750" extrusionOk="0">
                  <a:moveTo>
                    <a:pt x="0" y="0"/>
                  </a:moveTo>
                  <a:lnTo>
                    <a:pt x="5431654" y="0"/>
                  </a:lnTo>
                  <a:lnTo>
                    <a:pt x="5431654" y="943750"/>
                  </a:lnTo>
                  <a:lnTo>
                    <a:pt x="0" y="9437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293" name="Google Shape;293;p9">
              <a:extLst>
                <a:ext uri="{FF2B5EF4-FFF2-40B4-BE49-F238E27FC236}">
                  <a16:creationId xmlns:a16="http://schemas.microsoft.com/office/drawing/2014/main" id="{85B4A87F-E2B5-06AA-8796-D018893BFECD}"/>
                </a:ext>
              </a:extLst>
            </p:cNvPr>
            <p:cNvGrpSpPr/>
            <p:nvPr/>
          </p:nvGrpSpPr>
          <p:grpSpPr>
            <a:xfrm>
              <a:off x="487281" y="9125373"/>
              <a:ext cx="4817549" cy="681199"/>
              <a:chOff x="0" y="0"/>
              <a:chExt cx="951615" cy="134558"/>
            </a:xfrm>
          </p:grpSpPr>
          <p:sp>
            <p:nvSpPr>
              <p:cNvPr id="294" name="Google Shape;294;p9">
                <a:extLst>
                  <a:ext uri="{FF2B5EF4-FFF2-40B4-BE49-F238E27FC236}">
                    <a16:creationId xmlns:a16="http://schemas.microsoft.com/office/drawing/2014/main" id="{9CA58F6D-BB12-B69C-4F78-ED475A479F05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4558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4558" extrusionOk="0">
                    <a:moveTo>
                      <a:pt x="66424" y="0"/>
                    </a:moveTo>
                    <a:lnTo>
                      <a:pt x="885191" y="0"/>
                    </a:lnTo>
                    <a:cubicBezTo>
                      <a:pt x="902808" y="0"/>
                      <a:pt x="919703" y="6998"/>
                      <a:pt x="932160" y="19455"/>
                    </a:cubicBezTo>
                    <a:cubicBezTo>
                      <a:pt x="944616" y="31912"/>
                      <a:pt x="951615" y="48807"/>
                      <a:pt x="951615" y="66424"/>
                    </a:cubicBezTo>
                    <a:lnTo>
                      <a:pt x="951615" y="68134"/>
                    </a:lnTo>
                    <a:cubicBezTo>
                      <a:pt x="951615" y="85751"/>
                      <a:pt x="944616" y="102646"/>
                      <a:pt x="932160" y="115103"/>
                    </a:cubicBezTo>
                    <a:cubicBezTo>
                      <a:pt x="919703" y="127560"/>
                      <a:pt x="902808" y="134558"/>
                      <a:pt x="885191" y="134558"/>
                    </a:cubicBezTo>
                    <a:lnTo>
                      <a:pt x="66424" y="134558"/>
                    </a:lnTo>
                    <a:cubicBezTo>
                      <a:pt x="48807" y="134558"/>
                      <a:pt x="31912" y="127560"/>
                      <a:pt x="19455" y="115103"/>
                    </a:cubicBezTo>
                    <a:cubicBezTo>
                      <a:pt x="6998" y="102646"/>
                      <a:pt x="0" y="85751"/>
                      <a:pt x="0" y="68134"/>
                    </a:cubicBezTo>
                    <a:lnTo>
                      <a:pt x="0" y="66424"/>
                    </a:lnTo>
                    <a:cubicBezTo>
                      <a:pt x="0" y="48807"/>
                      <a:pt x="6998" y="31912"/>
                      <a:pt x="19455" y="19455"/>
                    </a:cubicBezTo>
                    <a:cubicBezTo>
                      <a:pt x="31912" y="6998"/>
                      <a:pt x="48807" y="0"/>
                      <a:pt x="66424" y="0"/>
                    </a:cubicBezTo>
                    <a:close/>
                  </a:path>
                </a:pathLst>
              </a:custGeom>
              <a:solidFill>
                <a:srgbClr val="5B97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>
                <a:extLst>
                  <a:ext uri="{FF2B5EF4-FFF2-40B4-BE49-F238E27FC236}">
                    <a16:creationId xmlns:a16="http://schemas.microsoft.com/office/drawing/2014/main" id="{95675C91-CB8D-B53D-8272-4645AEA4EAD8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4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9">
              <a:extLst>
                <a:ext uri="{FF2B5EF4-FFF2-40B4-BE49-F238E27FC236}">
                  <a16:creationId xmlns:a16="http://schemas.microsoft.com/office/drawing/2014/main" id="{388E103D-B628-B78B-7324-DE8C166EE181}"/>
                </a:ext>
              </a:extLst>
            </p:cNvPr>
            <p:cNvSpPr/>
            <p:nvPr/>
          </p:nvSpPr>
          <p:spPr>
            <a:xfrm>
              <a:off x="4143802" y="9026034"/>
              <a:ext cx="887043" cy="887043"/>
            </a:xfrm>
            <a:custGeom>
              <a:avLst/>
              <a:gdLst/>
              <a:ahLst/>
              <a:cxnLst/>
              <a:rect l="l" t="t" r="r" b="b"/>
              <a:pathLst>
                <a:path w="887043" h="887043" extrusionOk="0">
                  <a:moveTo>
                    <a:pt x="0" y="0"/>
                  </a:moveTo>
                  <a:lnTo>
                    <a:pt x="887043" y="0"/>
                  </a:lnTo>
                  <a:lnTo>
                    <a:pt x="887043" y="887043"/>
                  </a:lnTo>
                  <a:lnTo>
                    <a:pt x="0" y="887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9">
              <a:extLst>
                <a:ext uri="{FF2B5EF4-FFF2-40B4-BE49-F238E27FC236}">
                  <a16:creationId xmlns:a16="http://schemas.microsoft.com/office/drawing/2014/main" id="{8DAB7118-38CF-3CEF-2CE8-D10D51567E39}"/>
                </a:ext>
              </a:extLst>
            </p:cNvPr>
            <p:cNvSpPr/>
            <p:nvPr/>
          </p:nvSpPr>
          <p:spPr>
            <a:xfrm>
              <a:off x="698848" y="2204782"/>
              <a:ext cx="381566" cy="616672"/>
            </a:xfrm>
            <a:custGeom>
              <a:avLst/>
              <a:gdLst/>
              <a:ahLst/>
              <a:cxnLst/>
              <a:rect l="l" t="t" r="r" b="b"/>
              <a:pathLst>
                <a:path w="381566" h="616672" extrusionOk="0">
                  <a:moveTo>
                    <a:pt x="0" y="0"/>
                  </a:moveTo>
                  <a:lnTo>
                    <a:pt x="381566" y="0"/>
                  </a:lnTo>
                  <a:lnTo>
                    <a:pt x="381566" y="616672"/>
                  </a:lnTo>
                  <a:lnTo>
                    <a:pt x="0" y="6166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8" name="Google Shape;298;p9">
              <a:extLst>
                <a:ext uri="{FF2B5EF4-FFF2-40B4-BE49-F238E27FC236}">
                  <a16:creationId xmlns:a16="http://schemas.microsoft.com/office/drawing/2014/main" id="{3F471B83-ADE6-E331-9831-6DA2F3DD9C42}"/>
                </a:ext>
              </a:extLst>
            </p:cNvPr>
            <p:cNvSpPr/>
            <p:nvPr/>
          </p:nvSpPr>
          <p:spPr>
            <a:xfrm>
              <a:off x="698848" y="5297344"/>
              <a:ext cx="441673" cy="441673"/>
            </a:xfrm>
            <a:custGeom>
              <a:avLst/>
              <a:gdLst/>
              <a:ahLst/>
              <a:cxnLst/>
              <a:rect l="l" t="t" r="r" b="b"/>
              <a:pathLst>
                <a:path w="441673" h="441673" extrusionOk="0">
                  <a:moveTo>
                    <a:pt x="0" y="0"/>
                  </a:moveTo>
                  <a:lnTo>
                    <a:pt x="441672" y="0"/>
                  </a:lnTo>
                  <a:lnTo>
                    <a:pt x="441672" y="441673"/>
                  </a:lnTo>
                  <a:lnTo>
                    <a:pt x="0" y="4416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9" name="Google Shape;299;p9">
              <a:extLst>
                <a:ext uri="{FF2B5EF4-FFF2-40B4-BE49-F238E27FC236}">
                  <a16:creationId xmlns:a16="http://schemas.microsoft.com/office/drawing/2014/main" id="{4FC1889D-6294-C6CD-E2E6-3364C61D48BF}"/>
                </a:ext>
              </a:extLst>
            </p:cNvPr>
            <p:cNvSpPr/>
            <p:nvPr/>
          </p:nvSpPr>
          <p:spPr>
            <a:xfrm>
              <a:off x="620985" y="3796631"/>
              <a:ext cx="459429" cy="459429"/>
            </a:xfrm>
            <a:custGeom>
              <a:avLst/>
              <a:gdLst/>
              <a:ahLst/>
              <a:cxnLst/>
              <a:rect l="l" t="t" r="r" b="b"/>
              <a:pathLst>
                <a:path w="459429" h="459429" extrusionOk="0">
                  <a:moveTo>
                    <a:pt x="0" y="0"/>
                  </a:moveTo>
                  <a:lnTo>
                    <a:pt x="459429" y="0"/>
                  </a:lnTo>
                  <a:lnTo>
                    <a:pt x="459429" y="459429"/>
                  </a:lnTo>
                  <a:lnTo>
                    <a:pt x="0" y="4594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00" name="Google Shape;300;p9">
              <a:extLst>
                <a:ext uri="{FF2B5EF4-FFF2-40B4-BE49-F238E27FC236}">
                  <a16:creationId xmlns:a16="http://schemas.microsoft.com/office/drawing/2014/main" id="{42D7FDF1-8096-23A7-46AE-839F53651921}"/>
                </a:ext>
              </a:extLst>
            </p:cNvPr>
            <p:cNvSpPr txBox="1"/>
            <p:nvPr/>
          </p:nvSpPr>
          <p:spPr>
            <a:xfrm>
              <a:off x="2195929" y="2336493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xxx</a:t>
              </a:r>
              <a:endParaRPr/>
            </a:p>
          </p:txBody>
        </p:sp>
        <p:sp>
          <p:nvSpPr>
            <p:cNvPr id="301" name="Google Shape;301;p9">
              <a:extLst>
                <a:ext uri="{FF2B5EF4-FFF2-40B4-BE49-F238E27FC236}">
                  <a16:creationId xmlns:a16="http://schemas.microsoft.com/office/drawing/2014/main" id="{DEE9E860-B226-A5A3-1DDB-07AEE7CC3EA1}"/>
                </a:ext>
              </a:extLst>
            </p:cNvPr>
            <p:cNvSpPr txBox="1"/>
            <p:nvPr/>
          </p:nvSpPr>
          <p:spPr>
            <a:xfrm>
              <a:off x="1317492" y="3808150"/>
              <a:ext cx="3006512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yyy</a:t>
              </a:r>
              <a:endParaRPr/>
            </a:p>
          </p:txBody>
        </p:sp>
        <p:sp>
          <p:nvSpPr>
            <p:cNvPr id="302" name="Google Shape;302;p9">
              <a:extLst>
                <a:ext uri="{FF2B5EF4-FFF2-40B4-BE49-F238E27FC236}">
                  <a16:creationId xmlns:a16="http://schemas.microsoft.com/office/drawing/2014/main" id="{19B6696D-F39F-47BA-5153-641926D411EA}"/>
                </a:ext>
              </a:extLst>
            </p:cNvPr>
            <p:cNvSpPr txBox="1"/>
            <p:nvPr/>
          </p:nvSpPr>
          <p:spPr>
            <a:xfrm>
              <a:off x="2305733" y="5299529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zzz</a:t>
              </a:r>
              <a:endParaRPr/>
            </a:p>
          </p:txBody>
        </p:sp>
        <p:sp>
          <p:nvSpPr>
            <p:cNvPr id="303" name="Google Shape;303;p9">
              <a:extLst>
                <a:ext uri="{FF2B5EF4-FFF2-40B4-BE49-F238E27FC236}">
                  <a16:creationId xmlns:a16="http://schemas.microsoft.com/office/drawing/2014/main" id="{D591E150-4741-0C69-F94F-0FB245E88A66}"/>
                </a:ext>
              </a:extLst>
            </p:cNvPr>
            <p:cNvSpPr txBox="1"/>
            <p:nvPr/>
          </p:nvSpPr>
          <p:spPr>
            <a:xfrm>
              <a:off x="1091039" y="9272917"/>
              <a:ext cx="3239809" cy="3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5FBF9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〇〇する</a:t>
              </a:r>
              <a:endParaRPr/>
            </a:p>
          </p:txBody>
        </p:sp>
      </p:grpSp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3AE07259-4914-C145-EAF1-075D9A842D9D}"/>
              </a:ext>
            </a:extLst>
          </p:cNvPr>
          <p:cNvSpPr/>
          <p:nvPr/>
        </p:nvSpPr>
        <p:spPr>
          <a:xfrm>
            <a:off x="11725765" y="782515"/>
            <a:ext cx="4661064" cy="9252733"/>
          </a:xfrm>
          <a:custGeom>
            <a:avLst/>
            <a:gdLst/>
            <a:ahLst/>
            <a:cxnLst/>
            <a:rect l="l" t="t" r="r" b="b"/>
            <a:pathLst>
              <a:path w="4661064" h="9252733" extrusionOk="0">
                <a:moveTo>
                  <a:pt x="0" y="0"/>
                </a:moveTo>
                <a:lnTo>
                  <a:pt x="4661064" y="0"/>
                </a:lnTo>
                <a:lnTo>
                  <a:pt x="4661064" y="9252733"/>
                </a:lnTo>
                <a:lnTo>
                  <a:pt x="0" y="92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5" name="Google Shape;305;p9">
            <a:extLst>
              <a:ext uri="{FF2B5EF4-FFF2-40B4-BE49-F238E27FC236}">
                <a16:creationId xmlns:a16="http://schemas.microsoft.com/office/drawing/2014/main" id="{2F3F0948-6DB4-2985-521B-7E31BF8C8C03}"/>
              </a:ext>
            </a:extLst>
          </p:cNvPr>
          <p:cNvGrpSpPr/>
          <p:nvPr/>
        </p:nvGrpSpPr>
        <p:grpSpPr>
          <a:xfrm>
            <a:off x="12263662" y="5714999"/>
            <a:ext cx="3585271" cy="1152410"/>
            <a:chOff x="0" y="0"/>
            <a:chExt cx="4780362" cy="1536547"/>
          </a:xfrm>
        </p:grpSpPr>
        <p:grpSp>
          <p:nvGrpSpPr>
            <p:cNvPr id="306" name="Google Shape;306;p9">
              <a:extLst>
                <a:ext uri="{FF2B5EF4-FFF2-40B4-BE49-F238E27FC236}">
                  <a16:creationId xmlns:a16="http://schemas.microsoft.com/office/drawing/2014/main" id="{EDA57F22-C072-5205-107C-C44433B473FD}"/>
                </a:ext>
              </a:extLst>
            </p:cNvPr>
            <p:cNvGrpSpPr/>
            <p:nvPr/>
          </p:nvGrpSpPr>
          <p:grpSpPr>
            <a:xfrm>
              <a:off x="38120" y="0"/>
              <a:ext cx="4742242" cy="1065013"/>
              <a:chOff x="0" y="0"/>
              <a:chExt cx="936739" cy="210373"/>
            </a:xfrm>
          </p:grpSpPr>
          <p:sp>
            <p:nvSpPr>
              <p:cNvPr id="307" name="Google Shape;307;p9">
                <a:extLst>
                  <a:ext uri="{FF2B5EF4-FFF2-40B4-BE49-F238E27FC236}">
                    <a16:creationId xmlns:a16="http://schemas.microsoft.com/office/drawing/2014/main" id="{0E292617-11F3-1900-55BC-3910E8C9D4D4}"/>
                  </a:ext>
                </a:extLst>
              </p:cNvPr>
              <p:cNvSpPr/>
              <p:nvPr/>
            </p:nvSpPr>
            <p:spPr>
              <a:xfrm>
                <a:off x="0" y="0"/>
                <a:ext cx="936739" cy="210373"/>
              </a:xfrm>
              <a:custGeom>
                <a:avLst/>
                <a:gdLst/>
                <a:ahLst/>
                <a:cxnLst/>
                <a:rect l="l" t="t" r="r" b="b"/>
                <a:pathLst>
                  <a:path w="936739" h="210373" extrusionOk="0">
                    <a:moveTo>
                      <a:pt x="30474" y="0"/>
                    </a:moveTo>
                    <a:lnTo>
                      <a:pt x="906265" y="0"/>
                    </a:lnTo>
                    <a:cubicBezTo>
                      <a:pt x="923095" y="0"/>
                      <a:pt x="936739" y="13644"/>
                      <a:pt x="936739" y="30474"/>
                    </a:cubicBezTo>
                    <a:lnTo>
                      <a:pt x="936739" y="179899"/>
                    </a:lnTo>
                    <a:cubicBezTo>
                      <a:pt x="936739" y="196729"/>
                      <a:pt x="923095" y="210373"/>
                      <a:pt x="906265" y="210373"/>
                    </a:cubicBezTo>
                    <a:lnTo>
                      <a:pt x="30474" y="210373"/>
                    </a:lnTo>
                    <a:cubicBezTo>
                      <a:pt x="13644" y="210373"/>
                      <a:pt x="0" y="196729"/>
                      <a:pt x="0" y="179899"/>
                    </a:cubicBezTo>
                    <a:lnTo>
                      <a:pt x="0" y="30474"/>
                    </a:lnTo>
                    <a:cubicBezTo>
                      <a:pt x="0" y="13644"/>
                      <a:pt x="13644" y="0"/>
                      <a:pt x="30474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>
                <a:extLst>
                  <a:ext uri="{FF2B5EF4-FFF2-40B4-BE49-F238E27FC236}">
                    <a16:creationId xmlns:a16="http://schemas.microsoft.com/office/drawing/2014/main" id="{90082D55-EA6C-EF0C-3900-6564102509A3}"/>
                  </a:ext>
                </a:extLst>
              </p:cNvPr>
              <p:cNvSpPr txBox="1"/>
              <p:nvPr/>
            </p:nvSpPr>
            <p:spPr>
              <a:xfrm>
                <a:off x="0" y="0"/>
                <a:ext cx="936739" cy="210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9" name="Google Shape;309;p9">
              <a:extLst>
                <a:ext uri="{FF2B5EF4-FFF2-40B4-BE49-F238E27FC236}">
                  <a16:creationId xmlns:a16="http://schemas.microsoft.com/office/drawing/2014/main" id="{50348D4C-A6E0-0403-9E5D-57ADE887E62C}"/>
                </a:ext>
              </a:extLst>
            </p:cNvPr>
            <p:cNvSpPr/>
            <p:nvPr/>
          </p:nvSpPr>
          <p:spPr>
            <a:xfrm>
              <a:off x="38120" y="936683"/>
              <a:ext cx="4742242" cy="599864"/>
            </a:xfrm>
            <a:custGeom>
              <a:avLst/>
              <a:gdLst/>
              <a:ahLst/>
              <a:cxnLst/>
              <a:rect l="l" t="t" r="r" b="b"/>
              <a:pathLst>
                <a:path w="4742242" h="599864" extrusionOk="0">
                  <a:moveTo>
                    <a:pt x="0" y="0"/>
                  </a:moveTo>
                  <a:lnTo>
                    <a:pt x="4742242" y="0"/>
                  </a:lnTo>
                  <a:lnTo>
                    <a:pt x="4742242" y="599864"/>
                  </a:lnTo>
                  <a:lnTo>
                    <a:pt x="0" y="59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t="-980178" b="-633031"/>
              </a:stretch>
            </a:blipFill>
            <a:ln>
              <a:noFill/>
            </a:ln>
          </p:spPr>
        </p:sp>
        <p:sp>
          <p:nvSpPr>
            <p:cNvPr id="310" name="Google Shape;310;p9">
              <a:extLst>
                <a:ext uri="{FF2B5EF4-FFF2-40B4-BE49-F238E27FC236}">
                  <a16:creationId xmlns:a16="http://schemas.microsoft.com/office/drawing/2014/main" id="{00DD0109-238D-59BE-2D5A-321536D58BA7}"/>
                </a:ext>
              </a:extLst>
            </p:cNvPr>
            <p:cNvSpPr txBox="1"/>
            <p:nvPr/>
          </p:nvSpPr>
          <p:spPr>
            <a:xfrm>
              <a:off x="1856573" y="179202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vvv</a:t>
              </a:r>
              <a:endParaRPr/>
            </a:p>
          </p:txBody>
        </p:sp>
        <p:sp>
          <p:nvSpPr>
            <p:cNvPr id="311" name="Google Shape;311;p9">
              <a:extLst>
                <a:ext uri="{FF2B5EF4-FFF2-40B4-BE49-F238E27FC236}">
                  <a16:creationId xmlns:a16="http://schemas.microsoft.com/office/drawing/2014/main" id="{2811F575-EF3E-D647-7F0D-64FF2C50402E}"/>
                </a:ext>
              </a:extLst>
            </p:cNvPr>
            <p:cNvSpPr txBox="1"/>
            <p:nvPr/>
          </p:nvSpPr>
          <p:spPr>
            <a:xfrm>
              <a:off x="0" y="605207"/>
              <a:ext cx="2371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〜20,000円</a:t>
              </a:r>
              <a:endParaRPr/>
            </a:p>
          </p:txBody>
        </p:sp>
      </p:grpSp>
      <p:sp>
        <p:nvSpPr>
          <p:cNvPr id="312" name="Google Shape;312;p9">
            <a:extLst>
              <a:ext uri="{FF2B5EF4-FFF2-40B4-BE49-F238E27FC236}">
                <a16:creationId xmlns:a16="http://schemas.microsoft.com/office/drawing/2014/main" id="{90920DAC-03AC-7154-6C3A-BE6091A5ED13}"/>
              </a:ext>
            </a:extLst>
          </p:cNvPr>
          <p:cNvSpPr/>
          <p:nvPr/>
        </p:nvSpPr>
        <p:spPr>
          <a:xfrm>
            <a:off x="14572369" y="7947784"/>
            <a:ext cx="1276564" cy="1014868"/>
          </a:xfrm>
          <a:custGeom>
            <a:avLst/>
            <a:gdLst/>
            <a:ahLst/>
            <a:cxnLst/>
            <a:rect l="l" t="t" r="r" b="b"/>
            <a:pathLst>
              <a:path w="1276564" h="1014868" extrusionOk="0">
                <a:moveTo>
                  <a:pt x="0" y="0"/>
                </a:moveTo>
                <a:lnTo>
                  <a:pt x="1276564" y="0"/>
                </a:lnTo>
                <a:lnTo>
                  <a:pt x="1276564" y="1014868"/>
                </a:lnTo>
                <a:lnTo>
                  <a:pt x="0" y="1014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9">
            <a:extLst>
              <a:ext uri="{FF2B5EF4-FFF2-40B4-BE49-F238E27FC236}">
                <a16:creationId xmlns:a16="http://schemas.microsoft.com/office/drawing/2014/main" id="{90C5328E-805B-9FBA-B6DB-38E7C965FC9C}"/>
              </a:ext>
            </a:extLst>
          </p:cNvPr>
          <p:cNvSpPr txBox="1"/>
          <p:nvPr/>
        </p:nvSpPr>
        <p:spPr>
          <a:xfrm>
            <a:off x="2116142" y="1830532"/>
            <a:ext cx="348287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機能</a:t>
            </a:r>
            <a:r>
              <a:rPr lang="ja-JP" alt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9D01C25-CDF8-EE9C-6E6A-0EA02422943E}"/>
              </a:ext>
            </a:extLst>
          </p:cNvPr>
          <p:cNvGrpSpPr/>
          <p:nvPr/>
        </p:nvGrpSpPr>
        <p:grpSpPr>
          <a:xfrm>
            <a:off x="5097771" y="-222406"/>
            <a:ext cx="5025887" cy="5100676"/>
            <a:chOff x="4953070" y="-279571"/>
            <a:chExt cx="5025887" cy="5100676"/>
          </a:xfrm>
        </p:grpSpPr>
        <p:sp>
          <p:nvSpPr>
            <p:cNvPr id="4" name="Google Shape;263;p8">
              <a:extLst>
                <a:ext uri="{FF2B5EF4-FFF2-40B4-BE49-F238E27FC236}">
                  <a16:creationId xmlns:a16="http://schemas.microsoft.com/office/drawing/2014/main" id="{2EE493D2-6BB5-425A-4362-A262EFA7024F}"/>
                </a:ext>
              </a:extLst>
            </p:cNvPr>
            <p:cNvSpPr/>
            <p:nvPr/>
          </p:nvSpPr>
          <p:spPr>
            <a:xfrm>
              <a:off x="4953070" y="-279571"/>
              <a:ext cx="5025887" cy="5100676"/>
            </a:xfrm>
            <a:custGeom>
              <a:avLst/>
              <a:gdLst/>
              <a:ahLst/>
              <a:cxnLst/>
              <a:rect l="l" t="t" r="r" b="b"/>
              <a:pathLst>
                <a:path w="6701182" h="6800902" extrusionOk="0">
                  <a:moveTo>
                    <a:pt x="0" y="0"/>
                  </a:moveTo>
                  <a:lnTo>
                    <a:pt x="6701182" y="0"/>
                  </a:lnTo>
                  <a:lnTo>
                    <a:pt x="6701182" y="6800902"/>
                  </a:lnTo>
                  <a:lnTo>
                    <a:pt x="0" y="6800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pic>
          <p:nvPicPr>
            <p:cNvPr id="5" name="Picture 2" descr="画像が生成されました">
              <a:extLst>
                <a:ext uri="{FF2B5EF4-FFF2-40B4-BE49-F238E27FC236}">
                  <a16:creationId xmlns:a16="http://schemas.microsoft.com/office/drawing/2014/main" id="{F9470346-7DC9-25D9-5688-51AB9EBB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740" y="404733"/>
              <a:ext cx="3514123" cy="3514123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333CF67-81B3-ED23-847F-01D47D823B96}"/>
              </a:ext>
            </a:extLst>
          </p:cNvPr>
          <p:cNvSpPr txBox="1"/>
          <p:nvPr/>
        </p:nvSpPr>
        <p:spPr>
          <a:xfrm>
            <a:off x="1500569" y="4820702"/>
            <a:ext cx="91440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ja-JP" sz="3600" b="1" dirty="0">
                <a:solidFill>
                  <a:srgbClr val="800000"/>
                </a:solidFill>
                <a:effectLst/>
                <a:latin typeface="+mn-ea"/>
                <a:ea typeface="+mn-ea"/>
              </a:rPr>
              <a:t>CKAN</a:t>
            </a:r>
            <a:r>
              <a:rPr lang="ja-JP" altLang="en-US" sz="3600" b="1" dirty="0">
                <a:solidFill>
                  <a:srgbClr val="800000"/>
                </a:solidFill>
                <a:effectLst/>
                <a:latin typeface="+mn-ea"/>
                <a:ea typeface="+mn-ea"/>
              </a:rPr>
              <a:t>連携</a:t>
            </a:r>
          </a:p>
          <a:p>
            <a:pPr>
              <a:buNone/>
            </a:pP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複数</a:t>
            </a: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CKAN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サーバを横断して検索・取得する機能</a:t>
            </a:r>
          </a:p>
          <a:p>
            <a:pPr marL="457200" indent="-457200">
              <a:buFontTx/>
              <a:buChar char="-"/>
            </a:pP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サーバ間のデータ統合と再利用を促進する</a:t>
            </a:r>
            <a:endParaRPr lang="en-US" altLang="ja-JP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　　連携機能</a:t>
            </a:r>
          </a:p>
          <a:p>
            <a:pPr>
              <a:buNone/>
            </a:pP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非</a:t>
            </a: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GEO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データに自動で地理情報を付与する機能</a:t>
            </a:r>
            <a:endParaRPr lang="ja-JP" altLang="en-US" sz="3200" b="0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44909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3A9047E9-59C0-C104-967F-8999D61E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9">
            <a:extLst>
              <a:ext uri="{FF2B5EF4-FFF2-40B4-BE49-F238E27FC236}">
                <a16:creationId xmlns:a16="http://schemas.microsoft.com/office/drawing/2014/main" id="{FCEB6D5A-06E4-0A82-C4AD-546F2E4018DB}"/>
              </a:ext>
            </a:extLst>
          </p:cNvPr>
          <p:cNvGrpSpPr/>
          <p:nvPr/>
        </p:nvGrpSpPr>
        <p:grpSpPr>
          <a:xfrm>
            <a:off x="11940736" y="905262"/>
            <a:ext cx="4231122" cy="9129987"/>
            <a:chOff x="0" y="0"/>
            <a:chExt cx="5641496" cy="12173315"/>
          </a:xfrm>
        </p:grpSpPr>
        <p:grpSp>
          <p:nvGrpSpPr>
            <p:cNvPr id="280" name="Google Shape;280;p9">
              <a:extLst>
                <a:ext uri="{FF2B5EF4-FFF2-40B4-BE49-F238E27FC236}">
                  <a16:creationId xmlns:a16="http://schemas.microsoft.com/office/drawing/2014/main" id="{1EBE5812-AE6D-7E07-EC96-681BD8394336}"/>
                </a:ext>
              </a:extLst>
            </p:cNvPr>
            <p:cNvGrpSpPr/>
            <p:nvPr/>
          </p:nvGrpSpPr>
          <p:grpSpPr>
            <a:xfrm>
              <a:off x="0" y="0"/>
              <a:ext cx="5641496" cy="12173315"/>
              <a:chOff x="0" y="0"/>
              <a:chExt cx="1114370" cy="2404606"/>
            </a:xfrm>
          </p:grpSpPr>
          <p:sp>
            <p:nvSpPr>
              <p:cNvPr id="281" name="Google Shape;281;p9">
                <a:extLst>
                  <a:ext uri="{FF2B5EF4-FFF2-40B4-BE49-F238E27FC236}">
                    <a16:creationId xmlns:a16="http://schemas.microsoft.com/office/drawing/2014/main" id="{193E619E-0C57-A952-9C71-94ABEE4B53D8}"/>
                  </a:ext>
                </a:extLst>
              </p:cNvPr>
              <p:cNvSpPr/>
              <p:nvPr/>
            </p:nvSpPr>
            <p:spPr>
              <a:xfrm>
                <a:off x="0" y="0"/>
                <a:ext cx="1114370" cy="2404606"/>
              </a:xfrm>
              <a:custGeom>
                <a:avLst/>
                <a:gdLst/>
                <a:ahLst/>
                <a:cxnLst/>
                <a:rect l="l" t="t" r="r" b="b"/>
                <a:pathLst>
                  <a:path w="1114370" h="2404606" extrusionOk="0">
                    <a:moveTo>
                      <a:pt x="117104" y="0"/>
                    </a:moveTo>
                    <a:lnTo>
                      <a:pt x="997265" y="0"/>
                    </a:lnTo>
                    <a:cubicBezTo>
                      <a:pt x="1028323" y="0"/>
                      <a:pt x="1058109" y="12338"/>
                      <a:pt x="1080071" y="34299"/>
                    </a:cubicBezTo>
                    <a:cubicBezTo>
                      <a:pt x="1102032" y="56260"/>
                      <a:pt x="1114370" y="86046"/>
                      <a:pt x="1114370" y="117104"/>
                    </a:cubicBezTo>
                    <a:lnTo>
                      <a:pt x="1114370" y="2287501"/>
                    </a:lnTo>
                    <a:cubicBezTo>
                      <a:pt x="1114370" y="2318559"/>
                      <a:pt x="1102032" y="2348345"/>
                      <a:pt x="1080071" y="2370306"/>
                    </a:cubicBezTo>
                    <a:cubicBezTo>
                      <a:pt x="1058109" y="2392268"/>
                      <a:pt x="1028323" y="2404606"/>
                      <a:pt x="997265" y="2404606"/>
                    </a:cubicBezTo>
                    <a:lnTo>
                      <a:pt x="117104" y="2404606"/>
                    </a:lnTo>
                    <a:cubicBezTo>
                      <a:pt x="86046" y="2404606"/>
                      <a:pt x="56260" y="2392268"/>
                      <a:pt x="34299" y="2370306"/>
                    </a:cubicBezTo>
                    <a:cubicBezTo>
                      <a:pt x="12338" y="2348345"/>
                      <a:pt x="0" y="2318559"/>
                      <a:pt x="0" y="2287501"/>
                    </a:cubicBezTo>
                    <a:lnTo>
                      <a:pt x="0" y="117104"/>
                    </a:lnTo>
                    <a:cubicBezTo>
                      <a:pt x="0" y="86046"/>
                      <a:pt x="12338" y="56260"/>
                      <a:pt x="34299" y="34299"/>
                    </a:cubicBezTo>
                    <a:cubicBezTo>
                      <a:pt x="56260" y="12338"/>
                      <a:pt x="86046" y="0"/>
                      <a:pt x="117104" y="0"/>
                    </a:cubicBezTo>
                    <a:close/>
                  </a:path>
                </a:pathLst>
              </a:custGeom>
              <a:solidFill>
                <a:srgbClr val="DE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>
                <a:extLst>
                  <a:ext uri="{FF2B5EF4-FFF2-40B4-BE49-F238E27FC236}">
                    <a16:creationId xmlns:a16="http://schemas.microsoft.com/office/drawing/2014/main" id="{6757C65B-7CD6-1DBC-5FC5-3F575812331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14370" cy="2404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>
              <a:extLst>
                <a:ext uri="{FF2B5EF4-FFF2-40B4-BE49-F238E27FC236}">
                  <a16:creationId xmlns:a16="http://schemas.microsoft.com/office/drawing/2014/main" id="{848ECDA4-C6A3-BFA8-33D7-B758AF57185E}"/>
                </a:ext>
              </a:extLst>
            </p:cNvPr>
            <p:cNvGrpSpPr/>
            <p:nvPr/>
          </p:nvGrpSpPr>
          <p:grpSpPr>
            <a:xfrm>
              <a:off x="411973" y="2204782"/>
              <a:ext cx="4817549" cy="672205"/>
              <a:chOff x="0" y="0"/>
              <a:chExt cx="951615" cy="132781"/>
            </a:xfrm>
          </p:grpSpPr>
          <p:sp>
            <p:nvSpPr>
              <p:cNvPr id="284" name="Google Shape;284;p9">
                <a:extLst>
                  <a:ext uri="{FF2B5EF4-FFF2-40B4-BE49-F238E27FC236}">
                    <a16:creationId xmlns:a16="http://schemas.microsoft.com/office/drawing/2014/main" id="{741CF3A4-31DE-D6B6-7654-BDC7C31A6654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>
                <a:extLst>
                  <a:ext uri="{FF2B5EF4-FFF2-40B4-BE49-F238E27FC236}">
                    <a16:creationId xmlns:a16="http://schemas.microsoft.com/office/drawing/2014/main" id="{6276C499-9161-7748-DE48-964197A94039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>
              <a:extLst>
                <a:ext uri="{FF2B5EF4-FFF2-40B4-BE49-F238E27FC236}">
                  <a16:creationId xmlns:a16="http://schemas.microsoft.com/office/drawing/2014/main" id="{CD1C6A33-7FCA-5AAA-0F0C-C0E48715AECF}"/>
                </a:ext>
              </a:extLst>
            </p:cNvPr>
            <p:cNvGrpSpPr/>
            <p:nvPr/>
          </p:nvGrpSpPr>
          <p:grpSpPr>
            <a:xfrm>
              <a:off x="411973" y="3690699"/>
              <a:ext cx="4817549" cy="672205"/>
              <a:chOff x="0" y="0"/>
              <a:chExt cx="951615" cy="132781"/>
            </a:xfrm>
          </p:grpSpPr>
          <p:sp>
            <p:nvSpPr>
              <p:cNvPr id="287" name="Google Shape;287;p9">
                <a:extLst>
                  <a:ext uri="{FF2B5EF4-FFF2-40B4-BE49-F238E27FC236}">
                    <a16:creationId xmlns:a16="http://schemas.microsoft.com/office/drawing/2014/main" id="{3F611795-2244-A99F-9A65-2BD4283E04A6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>
                <a:extLst>
                  <a:ext uri="{FF2B5EF4-FFF2-40B4-BE49-F238E27FC236}">
                    <a16:creationId xmlns:a16="http://schemas.microsoft.com/office/drawing/2014/main" id="{C90D17E1-E4F9-9E4E-0D78-20D723436E27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>
              <a:extLst>
                <a:ext uri="{FF2B5EF4-FFF2-40B4-BE49-F238E27FC236}">
                  <a16:creationId xmlns:a16="http://schemas.microsoft.com/office/drawing/2014/main" id="{AB3A7131-AF36-800B-73B7-427CB386D952}"/>
                </a:ext>
              </a:extLst>
            </p:cNvPr>
            <p:cNvGrpSpPr/>
            <p:nvPr/>
          </p:nvGrpSpPr>
          <p:grpSpPr>
            <a:xfrm>
              <a:off x="411973" y="5175704"/>
              <a:ext cx="4817549" cy="672205"/>
              <a:chOff x="0" y="0"/>
              <a:chExt cx="951615" cy="132781"/>
            </a:xfrm>
          </p:grpSpPr>
          <p:sp>
            <p:nvSpPr>
              <p:cNvPr id="290" name="Google Shape;290;p9">
                <a:extLst>
                  <a:ext uri="{FF2B5EF4-FFF2-40B4-BE49-F238E27FC236}">
                    <a16:creationId xmlns:a16="http://schemas.microsoft.com/office/drawing/2014/main" id="{A699C267-4723-04DF-37BA-A49BF6FE03D2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>
                <a:extLst>
                  <a:ext uri="{FF2B5EF4-FFF2-40B4-BE49-F238E27FC236}">
                    <a16:creationId xmlns:a16="http://schemas.microsoft.com/office/drawing/2014/main" id="{49551E4C-930F-B893-2C29-CB4BCB446273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9">
              <a:extLst>
                <a:ext uri="{FF2B5EF4-FFF2-40B4-BE49-F238E27FC236}">
                  <a16:creationId xmlns:a16="http://schemas.microsoft.com/office/drawing/2014/main" id="{711E5BF3-D342-CA60-E53B-977B429F6743}"/>
                </a:ext>
              </a:extLst>
            </p:cNvPr>
            <p:cNvSpPr/>
            <p:nvPr/>
          </p:nvSpPr>
          <p:spPr>
            <a:xfrm>
              <a:off x="100037" y="9165744"/>
              <a:ext cx="5431654" cy="943750"/>
            </a:xfrm>
            <a:custGeom>
              <a:avLst/>
              <a:gdLst/>
              <a:ahLst/>
              <a:cxnLst/>
              <a:rect l="l" t="t" r="r" b="b"/>
              <a:pathLst>
                <a:path w="5431654" h="943750" extrusionOk="0">
                  <a:moveTo>
                    <a:pt x="0" y="0"/>
                  </a:moveTo>
                  <a:lnTo>
                    <a:pt x="5431654" y="0"/>
                  </a:lnTo>
                  <a:lnTo>
                    <a:pt x="5431654" y="943750"/>
                  </a:lnTo>
                  <a:lnTo>
                    <a:pt x="0" y="9437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293" name="Google Shape;293;p9">
              <a:extLst>
                <a:ext uri="{FF2B5EF4-FFF2-40B4-BE49-F238E27FC236}">
                  <a16:creationId xmlns:a16="http://schemas.microsoft.com/office/drawing/2014/main" id="{6E3A9AB0-5B5E-30B8-B768-F3A5F23CCE4C}"/>
                </a:ext>
              </a:extLst>
            </p:cNvPr>
            <p:cNvGrpSpPr/>
            <p:nvPr/>
          </p:nvGrpSpPr>
          <p:grpSpPr>
            <a:xfrm>
              <a:off x="487281" y="9125373"/>
              <a:ext cx="4817549" cy="681199"/>
              <a:chOff x="0" y="0"/>
              <a:chExt cx="951615" cy="134558"/>
            </a:xfrm>
          </p:grpSpPr>
          <p:sp>
            <p:nvSpPr>
              <p:cNvPr id="294" name="Google Shape;294;p9">
                <a:extLst>
                  <a:ext uri="{FF2B5EF4-FFF2-40B4-BE49-F238E27FC236}">
                    <a16:creationId xmlns:a16="http://schemas.microsoft.com/office/drawing/2014/main" id="{CF28C945-0D3B-1D26-5A45-FCAE3A426A1C}"/>
                  </a:ext>
                </a:extLst>
              </p:cNvPr>
              <p:cNvSpPr/>
              <p:nvPr/>
            </p:nvSpPr>
            <p:spPr>
              <a:xfrm>
                <a:off x="0" y="0"/>
                <a:ext cx="951615" cy="134558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4558" extrusionOk="0">
                    <a:moveTo>
                      <a:pt x="66424" y="0"/>
                    </a:moveTo>
                    <a:lnTo>
                      <a:pt x="885191" y="0"/>
                    </a:lnTo>
                    <a:cubicBezTo>
                      <a:pt x="902808" y="0"/>
                      <a:pt x="919703" y="6998"/>
                      <a:pt x="932160" y="19455"/>
                    </a:cubicBezTo>
                    <a:cubicBezTo>
                      <a:pt x="944616" y="31912"/>
                      <a:pt x="951615" y="48807"/>
                      <a:pt x="951615" y="66424"/>
                    </a:cubicBezTo>
                    <a:lnTo>
                      <a:pt x="951615" y="68134"/>
                    </a:lnTo>
                    <a:cubicBezTo>
                      <a:pt x="951615" y="85751"/>
                      <a:pt x="944616" y="102646"/>
                      <a:pt x="932160" y="115103"/>
                    </a:cubicBezTo>
                    <a:cubicBezTo>
                      <a:pt x="919703" y="127560"/>
                      <a:pt x="902808" y="134558"/>
                      <a:pt x="885191" y="134558"/>
                    </a:cubicBezTo>
                    <a:lnTo>
                      <a:pt x="66424" y="134558"/>
                    </a:lnTo>
                    <a:cubicBezTo>
                      <a:pt x="48807" y="134558"/>
                      <a:pt x="31912" y="127560"/>
                      <a:pt x="19455" y="115103"/>
                    </a:cubicBezTo>
                    <a:cubicBezTo>
                      <a:pt x="6998" y="102646"/>
                      <a:pt x="0" y="85751"/>
                      <a:pt x="0" y="68134"/>
                    </a:cubicBezTo>
                    <a:lnTo>
                      <a:pt x="0" y="66424"/>
                    </a:lnTo>
                    <a:cubicBezTo>
                      <a:pt x="0" y="48807"/>
                      <a:pt x="6998" y="31912"/>
                      <a:pt x="19455" y="19455"/>
                    </a:cubicBezTo>
                    <a:cubicBezTo>
                      <a:pt x="31912" y="6998"/>
                      <a:pt x="48807" y="0"/>
                      <a:pt x="66424" y="0"/>
                    </a:cubicBezTo>
                    <a:close/>
                  </a:path>
                </a:pathLst>
              </a:custGeom>
              <a:solidFill>
                <a:srgbClr val="5B97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>
                <a:extLst>
                  <a:ext uri="{FF2B5EF4-FFF2-40B4-BE49-F238E27FC236}">
                    <a16:creationId xmlns:a16="http://schemas.microsoft.com/office/drawing/2014/main" id="{B327B485-0B1E-D9B5-9BE6-8770FAF52E26}"/>
                  </a:ext>
                </a:extLst>
              </p:cNvPr>
              <p:cNvSpPr txBox="1"/>
              <p:nvPr/>
            </p:nvSpPr>
            <p:spPr>
              <a:xfrm>
                <a:off x="0" y="0"/>
                <a:ext cx="951615" cy="134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9">
              <a:extLst>
                <a:ext uri="{FF2B5EF4-FFF2-40B4-BE49-F238E27FC236}">
                  <a16:creationId xmlns:a16="http://schemas.microsoft.com/office/drawing/2014/main" id="{2594CCE8-D8DB-2FC0-66BC-9BBE8C4FC8A1}"/>
                </a:ext>
              </a:extLst>
            </p:cNvPr>
            <p:cNvSpPr/>
            <p:nvPr/>
          </p:nvSpPr>
          <p:spPr>
            <a:xfrm>
              <a:off x="4143802" y="9026034"/>
              <a:ext cx="887043" cy="887043"/>
            </a:xfrm>
            <a:custGeom>
              <a:avLst/>
              <a:gdLst/>
              <a:ahLst/>
              <a:cxnLst/>
              <a:rect l="l" t="t" r="r" b="b"/>
              <a:pathLst>
                <a:path w="887043" h="887043" extrusionOk="0">
                  <a:moveTo>
                    <a:pt x="0" y="0"/>
                  </a:moveTo>
                  <a:lnTo>
                    <a:pt x="887043" y="0"/>
                  </a:lnTo>
                  <a:lnTo>
                    <a:pt x="887043" y="887043"/>
                  </a:lnTo>
                  <a:lnTo>
                    <a:pt x="0" y="887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9">
              <a:extLst>
                <a:ext uri="{FF2B5EF4-FFF2-40B4-BE49-F238E27FC236}">
                  <a16:creationId xmlns:a16="http://schemas.microsoft.com/office/drawing/2014/main" id="{623A218B-FA9A-F059-9380-EEB9AF10520E}"/>
                </a:ext>
              </a:extLst>
            </p:cNvPr>
            <p:cNvSpPr/>
            <p:nvPr/>
          </p:nvSpPr>
          <p:spPr>
            <a:xfrm>
              <a:off x="698848" y="2204782"/>
              <a:ext cx="381566" cy="616672"/>
            </a:xfrm>
            <a:custGeom>
              <a:avLst/>
              <a:gdLst/>
              <a:ahLst/>
              <a:cxnLst/>
              <a:rect l="l" t="t" r="r" b="b"/>
              <a:pathLst>
                <a:path w="381566" h="616672" extrusionOk="0">
                  <a:moveTo>
                    <a:pt x="0" y="0"/>
                  </a:moveTo>
                  <a:lnTo>
                    <a:pt x="381566" y="0"/>
                  </a:lnTo>
                  <a:lnTo>
                    <a:pt x="381566" y="616672"/>
                  </a:lnTo>
                  <a:lnTo>
                    <a:pt x="0" y="6166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8" name="Google Shape;298;p9">
              <a:extLst>
                <a:ext uri="{FF2B5EF4-FFF2-40B4-BE49-F238E27FC236}">
                  <a16:creationId xmlns:a16="http://schemas.microsoft.com/office/drawing/2014/main" id="{469EB643-C5BC-371E-03F0-531313B68657}"/>
                </a:ext>
              </a:extLst>
            </p:cNvPr>
            <p:cNvSpPr/>
            <p:nvPr/>
          </p:nvSpPr>
          <p:spPr>
            <a:xfrm>
              <a:off x="698848" y="5297344"/>
              <a:ext cx="441673" cy="441673"/>
            </a:xfrm>
            <a:custGeom>
              <a:avLst/>
              <a:gdLst/>
              <a:ahLst/>
              <a:cxnLst/>
              <a:rect l="l" t="t" r="r" b="b"/>
              <a:pathLst>
                <a:path w="441673" h="441673" extrusionOk="0">
                  <a:moveTo>
                    <a:pt x="0" y="0"/>
                  </a:moveTo>
                  <a:lnTo>
                    <a:pt x="441672" y="0"/>
                  </a:lnTo>
                  <a:lnTo>
                    <a:pt x="441672" y="441673"/>
                  </a:lnTo>
                  <a:lnTo>
                    <a:pt x="0" y="4416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9" name="Google Shape;299;p9">
              <a:extLst>
                <a:ext uri="{FF2B5EF4-FFF2-40B4-BE49-F238E27FC236}">
                  <a16:creationId xmlns:a16="http://schemas.microsoft.com/office/drawing/2014/main" id="{8D311C52-E3E6-7DE0-26D7-7906C071C560}"/>
                </a:ext>
              </a:extLst>
            </p:cNvPr>
            <p:cNvSpPr/>
            <p:nvPr/>
          </p:nvSpPr>
          <p:spPr>
            <a:xfrm>
              <a:off x="620985" y="3796631"/>
              <a:ext cx="459429" cy="459429"/>
            </a:xfrm>
            <a:custGeom>
              <a:avLst/>
              <a:gdLst/>
              <a:ahLst/>
              <a:cxnLst/>
              <a:rect l="l" t="t" r="r" b="b"/>
              <a:pathLst>
                <a:path w="459429" h="459429" extrusionOk="0">
                  <a:moveTo>
                    <a:pt x="0" y="0"/>
                  </a:moveTo>
                  <a:lnTo>
                    <a:pt x="459429" y="0"/>
                  </a:lnTo>
                  <a:lnTo>
                    <a:pt x="459429" y="459429"/>
                  </a:lnTo>
                  <a:lnTo>
                    <a:pt x="0" y="4594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00" name="Google Shape;300;p9">
              <a:extLst>
                <a:ext uri="{FF2B5EF4-FFF2-40B4-BE49-F238E27FC236}">
                  <a16:creationId xmlns:a16="http://schemas.microsoft.com/office/drawing/2014/main" id="{16A87B24-7F9D-4A14-DF8D-DC5A102348E9}"/>
                </a:ext>
              </a:extLst>
            </p:cNvPr>
            <p:cNvSpPr txBox="1"/>
            <p:nvPr/>
          </p:nvSpPr>
          <p:spPr>
            <a:xfrm>
              <a:off x="2195929" y="2336493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xxx</a:t>
              </a:r>
              <a:endParaRPr/>
            </a:p>
          </p:txBody>
        </p:sp>
        <p:sp>
          <p:nvSpPr>
            <p:cNvPr id="301" name="Google Shape;301;p9">
              <a:extLst>
                <a:ext uri="{FF2B5EF4-FFF2-40B4-BE49-F238E27FC236}">
                  <a16:creationId xmlns:a16="http://schemas.microsoft.com/office/drawing/2014/main" id="{E1ECC39F-37C7-F04A-FB65-589F2A6DD75F}"/>
                </a:ext>
              </a:extLst>
            </p:cNvPr>
            <p:cNvSpPr txBox="1"/>
            <p:nvPr/>
          </p:nvSpPr>
          <p:spPr>
            <a:xfrm>
              <a:off x="1317492" y="3808150"/>
              <a:ext cx="3006512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yyy</a:t>
              </a:r>
              <a:endParaRPr/>
            </a:p>
          </p:txBody>
        </p:sp>
        <p:sp>
          <p:nvSpPr>
            <p:cNvPr id="302" name="Google Shape;302;p9">
              <a:extLst>
                <a:ext uri="{FF2B5EF4-FFF2-40B4-BE49-F238E27FC236}">
                  <a16:creationId xmlns:a16="http://schemas.microsoft.com/office/drawing/2014/main" id="{611BF153-1B78-7D2E-AEEF-9E00F9A76978}"/>
                </a:ext>
              </a:extLst>
            </p:cNvPr>
            <p:cNvSpPr txBox="1"/>
            <p:nvPr/>
          </p:nvSpPr>
          <p:spPr>
            <a:xfrm>
              <a:off x="2305733" y="5299529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zzz</a:t>
              </a:r>
              <a:endParaRPr/>
            </a:p>
          </p:txBody>
        </p:sp>
        <p:sp>
          <p:nvSpPr>
            <p:cNvPr id="303" name="Google Shape;303;p9">
              <a:extLst>
                <a:ext uri="{FF2B5EF4-FFF2-40B4-BE49-F238E27FC236}">
                  <a16:creationId xmlns:a16="http://schemas.microsoft.com/office/drawing/2014/main" id="{8F41902E-9CF5-A694-BEC2-85816CC7C3C0}"/>
                </a:ext>
              </a:extLst>
            </p:cNvPr>
            <p:cNvSpPr txBox="1"/>
            <p:nvPr/>
          </p:nvSpPr>
          <p:spPr>
            <a:xfrm>
              <a:off x="1091039" y="9272917"/>
              <a:ext cx="3239809" cy="3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5FBF9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〇〇する</a:t>
              </a:r>
              <a:endParaRPr/>
            </a:p>
          </p:txBody>
        </p:sp>
      </p:grpSp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EB026FBE-F713-8C8E-D99A-DE94F92A762D}"/>
              </a:ext>
            </a:extLst>
          </p:cNvPr>
          <p:cNvSpPr/>
          <p:nvPr/>
        </p:nvSpPr>
        <p:spPr>
          <a:xfrm>
            <a:off x="11725765" y="782515"/>
            <a:ext cx="4661064" cy="9252733"/>
          </a:xfrm>
          <a:custGeom>
            <a:avLst/>
            <a:gdLst/>
            <a:ahLst/>
            <a:cxnLst/>
            <a:rect l="l" t="t" r="r" b="b"/>
            <a:pathLst>
              <a:path w="4661064" h="9252733" extrusionOk="0">
                <a:moveTo>
                  <a:pt x="0" y="0"/>
                </a:moveTo>
                <a:lnTo>
                  <a:pt x="4661064" y="0"/>
                </a:lnTo>
                <a:lnTo>
                  <a:pt x="4661064" y="9252733"/>
                </a:lnTo>
                <a:lnTo>
                  <a:pt x="0" y="92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5" name="Google Shape;305;p9">
            <a:extLst>
              <a:ext uri="{FF2B5EF4-FFF2-40B4-BE49-F238E27FC236}">
                <a16:creationId xmlns:a16="http://schemas.microsoft.com/office/drawing/2014/main" id="{F8A9B4EC-D0E6-4D36-B8E5-F69AF16665DA}"/>
              </a:ext>
            </a:extLst>
          </p:cNvPr>
          <p:cNvGrpSpPr/>
          <p:nvPr/>
        </p:nvGrpSpPr>
        <p:grpSpPr>
          <a:xfrm>
            <a:off x="12263662" y="5714999"/>
            <a:ext cx="3585271" cy="1152410"/>
            <a:chOff x="0" y="0"/>
            <a:chExt cx="4780362" cy="1536547"/>
          </a:xfrm>
        </p:grpSpPr>
        <p:grpSp>
          <p:nvGrpSpPr>
            <p:cNvPr id="306" name="Google Shape;306;p9">
              <a:extLst>
                <a:ext uri="{FF2B5EF4-FFF2-40B4-BE49-F238E27FC236}">
                  <a16:creationId xmlns:a16="http://schemas.microsoft.com/office/drawing/2014/main" id="{BB49710F-2D8B-E630-9AE8-422C06F2C8E5}"/>
                </a:ext>
              </a:extLst>
            </p:cNvPr>
            <p:cNvGrpSpPr/>
            <p:nvPr/>
          </p:nvGrpSpPr>
          <p:grpSpPr>
            <a:xfrm>
              <a:off x="38120" y="0"/>
              <a:ext cx="4742242" cy="1065013"/>
              <a:chOff x="0" y="0"/>
              <a:chExt cx="936739" cy="210373"/>
            </a:xfrm>
          </p:grpSpPr>
          <p:sp>
            <p:nvSpPr>
              <p:cNvPr id="307" name="Google Shape;307;p9">
                <a:extLst>
                  <a:ext uri="{FF2B5EF4-FFF2-40B4-BE49-F238E27FC236}">
                    <a16:creationId xmlns:a16="http://schemas.microsoft.com/office/drawing/2014/main" id="{CF72BDD2-13FA-31DA-4ACE-B36144A98D2C}"/>
                  </a:ext>
                </a:extLst>
              </p:cNvPr>
              <p:cNvSpPr/>
              <p:nvPr/>
            </p:nvSpPr>
            <p:spPr>
              <a:xfrm>
                <a:off x="0" y="0"/>
                <a:ext cx="936739" cy="210373"/>
              </a:xfrm>
              <a:custGeom>
                <a:avLst/>
                <a:gdLst/>
                <a:ahLst/>
                <a:cxnLst/>
                <a:rect l="l" t="t" r="r" b="b"/>
                <a:pathLst>
                  <a:path w="936739" h="210373" extrusionOk="0">
                    <a:moveTo>
                      <a:pt x="30474" y="0"/>
                    </a:moveTo>
                    <a:lnTo>
                      <a:pt x="906265" y="0"/>
                    </a:lnTo>
                    <a:cubicBezTo>
                      <a:pt x="923095" y="0"/>
                      <a:pt x="936739" y="13644"/>
                      <a:pt x="936739" y="30474"/>
                    </a:cubicBezTo>
                    <a:lnTo>
                      <a:pt x="936739" y="179899"/>
                    </a:lnTo>
                    <a:cubicBezTo>
                      <a:pt x="936739" y="196729"/>
                      <a:pt x="923095" y="210373"/>
                      <a:pt x="906265" y="210373"/>
                    </a:cubicBezTo>
                    <a:lnTo>
                      <a:pt x="30474" y="210373"/>
                    </a:lnTo>
                    <a:cubicBezTo>
                      <a:pt x="13644" y="210373"/>
                      <a:pt x="0" y="196729"/>
                      <a:pt x="0" y="179899"/>
                    </a:cubicBezTo>
                    <a:lnTo>
                      <a:pt x="0" y="30474"/>
                    </a:lnTo>
                    <a:cubicBezTo>
                      <a:pt x="0" y="13644"/>
                      <a:pt x="13644" y="0"/>
                      <a:pt x="30474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>
                <a:extLst>
                  <a:ext uri="{FF2B5EF4-FFF2-40B4-BE49-F238E27FC236}">
                    <a16:creationId xmlns:a16="http://schemas.microsoft.com/office/drawing/2014/main" id="{1FECFA15-5808-832A-FF16-12E2C17F2195}"/>
                  </a:ext>
                </a:extLst>
              </p:cNvPr>
              <p:cNvSpPr txBox="1"/>
              <p:nvPr/>
            </p:nvSpPr>
            <p:spPr>
              <a:xfrm>
                <a:off x="0" y="0"/>
                <a:ext cx="936739" cy="210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9" name="Google Shape;309;p9">
              <a:extLst>
                <a:ext uri="{FF2B5EF4-FFF2-40B4-BE49-F238E27FC236}">
                  <a16:creationId xmlns:a16="http://schemas.microsoft.com/office/drawing/2014/main" id="{7CD3C1F8-3D92-95F6-ECF8-E254535113A4}"/>
                </a:ext>
              </a:extLst>
            </p:cNvPr>
            <p:cNvSpPr/>
            <p:nvPr/>
          </p:nvSpPr>
          <p:spPr>
            <a:xfrm>
              <a:off x="38120" y="936683"/>
              <a:ext cx="4742242" cy="599864"/>
            </a:xfrm>
            <a:custGeom>
              <a:avLst/>
              <a:gdLst/>
              <a:ahLst/>
              <a:cxnLst/>
              <a:rect l="l" t="t" r="r" b="b"/>
              <a:pathLst>
                <a:path w="4742242" h="599864" extrusionOk="0">
                  <a:moveTo>
                    <a:pt x="0" y="0"/>
                  </a:moveTo>
                  <a:lnTo>
                    <a:pt x="4742242" y="0"/>
                  </a:lnTo>
                  <a:lnTo>
                    <a:pt x="4742242" y="599864"/>
                  </a:lnTo>
                  <a:lnTo>
                    <a:pt x="0" y="59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t="-980178" b="-633031"/>
              </a:stretch>
            </a:blipFill>
            <a:ln>
              <a:noFill/>
            </a:ln>
          </p:spPr>
        </p:sp>
        <p:sp>
          <p:nvSpPr>
            <p:cNvPr id="310" name="Google Shape;310;p9">
              <a:extLst>
                <a:ext uri="{FF2B5EF4-FFF2-40B4-BE49-F238E27FC236}">
                  <a16:creationId xmlns:a16="http://schemas.microsoft.com/office/drawing/2014/main" id="{C3F9C9AE-760C-943C-51E2-5F128D3B38D6}"/>
                </a:ext>
              </a:extLst>
            </p:cNvPr>
            <p:cNvSpPr txBox="1"/>
            <p:nvPr/>
          </p:nvSpPr>
          <p:spPr>
            <a:xfrm>
              <a:off x="1856573" y="179202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vvv</a:t>
              </a:r>
              <a:endParaRPr/>
            </a:p>
          </p:txBody>
        </p:sp>
        <p:sp>
          <p:nvSpPr>
            <p:cNvPr id="311" name="Google Shape;311;p9">
              <a:extLst>
                <a:ext uri="{FF2B5EF4-FFF2-40B4-BE49-F238E27FC236}">
                  <a16:creationId xmlns:a16="http://schemas.microsoft.com/office/drawing/2014/main" id="{60E1B576-9DBB-4257-DCD0-AB65B6761F85}"/>
                </a:ext>
              </a:extLst>
            </p:cNvPr>
            <p:cNvSpPr txBox="1"/>
            <p:nvPr/>
          </p:nvSpPr>
          <p:spPr>
            <a:xfrm>
              <a:off x="0" y="605207"/>
              <a:ext cx="2371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〜20,000円</a:t>
              </a:r>
              <a:endParaRPr/>
            </a:p>
          </p:txBody>
        </p:sp>
      </p:grpSp>
      <p:sp>
        <p:nvSpPr>
          <p:cNvPr id="312" name="Google Shape;312;p9">
            <a:extLst>
              <a:ext uri="{FF2B5EF4-FFF2-40B4-BE49-F238E27FC236}">
                <a16:creationId xmlns:a16="http://schemas.microsoft.com/office/drawing/2014/main" id="{BAC823D1-3C2A-D833-DB79-B8AF9C6C9AE2}"/>
              </a:ext>
            </a:extLst>
          </p:cNvPr>
          <p:cNvSpPr/>
          <p:nvPr/>
        </p:nvSpPr>
        <p:spPr>
          <a:xfrm>
            <a:off x="14572369" y="7947784"/>
            <a:ext cx="1276564" cy="1014868"/>
          </a:xfrm>
          <a:custGeom>
            <a:avLst/>
            <a:gdLst/>
            <a:ahLst/>
            <a:cxnLst/>
            <a:rect l="l" t="t" r="r" b="b"/>
            <a:pathLst>
              <a:path w="1276564" h="1014868" extrusionOk="0">
                <a:moveTo>
                  <a:pt x="0" y="0"/>
                </a:moveTo>
                <a:lnTo>
                  <a:pt x="1276564" y="0"/>
                </a:lnTo>
                <a:lnTo>
                  <a:pt x="1276564" y="1014868"/>
                </a:lnTo>
                <a:lnTo>
                  <a:pt x="0" y="1014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9">
            <a:extLst>
              <a:ext uri="{FF2B5EF4-FFF2-40B4-BE49-F238E27FC236}">
                <a16:creationId xmlns:a16="http://schemas.microsoft.com/office/drawing/2014/main" id="{A029D53E-E6FF-2EDA-D20A-4AEC0FF07EFC}"/>
              </a:ext>
            </a:extLst>
          </p:cNvPr>
          <p:cNvSpPr txBox="1"/>
          <p:nvPr/>
        </p:nvSpPr>
        <p:spPr>
          <a:xfrm>
            <a:off x="2116142" y="1830532"/>
            <a:ext cx="348287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機能</a:t>
            </a:r>
            <a:r>
              <a:rPr lang="ja-JP" alt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215BF55-C116-E6F7-6394-4AD610387BAE}"/>
              </a:ext>
            </a:extLst>
          </p:cNvPr>
          <p:cNvGrpSpPr/>
          <p:nvPr/>
        </p:nvGrpSpPr>
        <p:grpSpPr>
          <a:xfrm>
            <a:off x="5097771" y="-222406"/>
            <a:ext cx="5025887" cy="5100676"/>
            <a:chOff x="4953070" y="-279571"/>
            <a:chExt cx="5025887" cy="5100676"/>
          </a:xfrm>
        </p:grpSpPr>
        <p:sp>
          <p:nvSpPr>
            <p:cNvPr id="4" name="Google Shape;263;p8">
              <a:extLst>
                <a:ext uri="{FF2B5EF4-FFF2-40B4-BE49-F238E27FC236}">
                  <a16:creationId xmlns:a16="http://schemas.microsoft.com/office/drawing/2014/main" id="{8AC03760-A917-E8BE-A6E0-8FB51A642883}"/>
                </a:ext>
              </a:extLst>
            </p:cNvPr>
            <p:cNvSpPr/>
            <p:nvPr/>
          </p:nvSpPr>
          <p:spPr>
            <a:xfrm>
              <a:off x="4953070" y="-279571"/>
              <a:ext cx="5025887" cy="5100676"/>
            </a:xfrm>
            <a:custGeom>
              <a:avLst/>
              <a:gdLst/>
              <a:ahLst/>
              <a:cxnLst/>
              <a:rect l="l" t="t" r="r" b="b"/>
              <a:pathLst>
                <a:path w="6701182" h="6800902" extrusionOk="0">
                  <a:moveTo>
                    <a:pt x="0" y="0"/>
                  </a:moveTo>
                  <a:lnTo>
                    <a:pt x="6701182" y="0"/>
                  </a:lnTo>
                  <a:lnTo>
                    <a:pt x="6701182" y="6800902"/>
                  </a:lnTo>
                  <a:lnTo>
                    <a:pt x="0" y="6800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pic>
          <p:nvPicPr>
            <p:cNvPr id="5" name="Picture 2" descr="画像が生成されました">
              <a:extLst>
                <a:ext uri="{FF2B5EF4-FFF2-40B4-BE49-F238E27FC236}">
                  <a16:creationId xmlns:a16="http://schemas.microsoft.com/office/drawing/2014/main" id="{887521E3-AC90-EFD8-D3B1-EBC1C76DA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740" y="404733"/>
              <a:ext cx="3514123" cy="3514123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7990A5-0B67-39C3-F382-288DFEA9D28E}"/>
              </a:ext>
            </a:extLst>
          </p:cNvPr>
          <p:cNvSpPr txBox="1"/>
          <p:nvPr/>
        </p:nvSpPr>
        <p:spPr>
          <a:xfrm>
            <a:off x="1500569" y="4820702"/>
            <a:ext cx="91440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3600" b="1" dirty="0">
                <a:solidFill>
                  <a:srgbClr val="800000"/>
                </a:solidFill>
                <a:effectLst/>
                <a:latin typeface="+mn-ea"/>
                <a:ea typeface="+mn-ea"/>
              </a:rPr>
              <a:t>他データ対応</a:t>
            </a:r>
            <a:endParaRPr lang="en-US" altLang="ja-JP" sz="3600" b="1" dirty="0">
              <a:solidFill>
                <a:srgbClr val="800000"/>
              </a:solidFill>
              <a:effectLst/>
              <a:latin typeface="+mn-ea"/>
              <a:ea typeface="+mn-ea"/>
            </a:endParaRPr>
          </a:p>
          <a:p>
            <a:pPr marL="457200" indent="-457200">
              <a:buFontTx/>
              <a:buChar char="-"/>
            </a:pP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東京都オープンデータと</a:t>
            </a: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API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連携し</a:t>
            </a:r>
            <a:endParaRPr lang="en-US" altLang="ja-JP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　　自動取得・分類する機能</a:t>
            </a:r>
          </a:p>
          <a:p>
            <a:pPr marL="457200" indent="-457200">
              <a:buFontTx/>
              <a:buChar char="-"/>
            </a:pP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データ更新を検知し差分のみ効率的に</a:t>
            </a:r>
            <a:endParaRPr lang="en-US" altLang="ja-JP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　　取得する機能</a:t>
            </a:r>
          </a:p>
          <a:p>
            <a:pPr marL="457200" indent="-457200">
              <a:buFontTx/>
              <a:buChar char="-"/>
            </a:pP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国土地理院データと多様な形式に対応し</a:t>
            </a:r>
            <a:endParaRPr lang="en-US" altLang="ja-JP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　可視化する機能</a:t>
            </a:r>
            <a:endParaRPr lang="ja-JP" altLang="en-US" sz="3200" b="0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17070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/>
          <p:nvPr/>
        </p:nvSpPr>
        <p:spPr>
          <a:xfrm>
            <a:off x="1012874" y="1028700"/>
            <a:ext cx="15896491" cy="8729351"/>
          </a:xfrm>
          <a:custGeom>
            <a:avLst/>
            <a:gdLst/>
            <a:ahLst/>
            <a:cxnLst/>
            <a:rect l="l" t="t" r="r" b="b"/>
            <a:pathLst>
              <a:path w="4397411" h="8729351" extrusionOk="0">
                <a:moveTo>
                  <a:pt x="0" y="0"/>
                </a:moveTo>
                <a:lnTo>
                  <a:pt x="4397410" y="0"/>
                </a:lnTo>
                <a:lnTo>
                  <a:pt x="4397410" y="8729351"/>
                </a:lnTo>
                <a:lnTo>
                  <a:pt x="0" y="8729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0" name="Google Shape;350;p11"/>
          <p:cNvSpPr txBox="1"/>
          <p:nvPr/>
        </p:nvSpPr>
        <p:spPr>
          <a:xfrm>
            <a:off x="6945295" y="5100006"/>
            <a:ext cx="4397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DEMO</a:t>
            </a:r>
            <a:r>
              <a:rPr lang="en-US" sz="3150" b="1">
                <a:latin typeface="Noto Sans JP"/>
                <a:ea typeface="Noto Sans JP"/>
                <a:cs typeface="Noto Sans JP"/>
                <a:sym typeface="Noto Sans JP"/>
              </a:rPr>
              <a:t>動画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画像が生成されました">
            <a:extLst>
              <a:ext uri="{FF2B5EF4-FFF2-40B4-BE49-F238E27FC236}">
                <a16:creationId xmlns:a16="http://schemas.microsoft.com/office/drawing/2014/main" id="{6C4C49A3-5729-ED03-68FB-29377AE9F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97" y="350371"/>
            <a:ext cx="7188018" cy="718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5" name="Google Shape;355;p12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356" name="Google Shape;356;p12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357" name="Google Shape;357;p12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" name="Google Shape;359;p12"/>
          <p:cNvSpPr txBox="1"/>
          <p:nvPr/>
        </p:nvSpPr>
        <p:spPr>
          <a:xfrm>
            <a:off x="800778" y="7779000"/>
            <a:ext cx="16230600" cy="247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　が</a:t>
            </a:r>
            <a:endParaRPr lang="en-US" altLang="ja-JP" sz="6000" b="1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検索・取得・可視化を手助けしてくれます！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12"/>
          <p:cNvSpPr txBox="1"/>
          <p:nvPr/>
        </p:nvSpPr>
        <p:spPr>
          <a:xfrm>
            <a:off x="7141848" y="2514727"/>
            <a:ext cx="9689349" cy="85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646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4646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</a:p>
        </p:txBody>
      </p:sp>
      <p:sp>
        <p:nvSpPr>
          <p:cNvPr id="361" name="Google Shape;361;p12"/>
          <p:cNvSpPr txBox="1"/>
          <p:nvPr/>
        </p:nvSpPr>
        <p:spPr>
          <a:xfrm>
            <a:off x="9452735" y="3765388"/>
            <a:ext cx="8835265" cy="360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みんなの</a:t>
            </a:r>
            <a:endParaRPr lang="en-US" altLang="ja-JP" sz="9749" b="1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手に届く</a:t>
            </a:r>
            <a:r>
              <a:rPr lang="en-US" altLang="ja-JP" sz="9749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GIS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FBD21F8-2462-6BB8-E854-2DAE4C63A92C}"/>
              </a:ext>
            </a:extLst>
          </p:cNvPr>
          <p:cNvGrpSpPr/>
          <p:nvPr/>
        </p:nvGrpSpPr>
        <p:grpSpPr>
          <a:xfrm>
            <a:off x="13262113" y="-367549"/>
            <a:ext cx="5025887" cy="5100676"/>
            <a:chOff x="4953070" y="-279571"/>
            <a:chExt cx="5025887" cy="5100676"/>
          </a:xfrm>
        </p:grpSpPr>
        <p:sp>
          <p:nvSpPr>
            <p:cNvPr id="3" name="Google Shape;263;p8">
              <a:extLst>
                <a:ext uri="{FF2B5EF4-FFF2-40B4-BE49-F238E27FC236}">
                  <a16:creationId xmlns:a16="http://schemas.microsoft.com/office/drawing/2014/main" id="{4D0E0AE7-A02E-DDEC-AFF3-1F3B7882DE15}"/>
                </a:ext>
              </a:extLst>
            </p:cNvPr>
            <p:cNvSpPr/>
            <p:nvPr/>
          </p:nvSpPr>
          <p:spPr>
            <a:xfrm>
              <a:off x="4953070" y="-279571"/>
              <a:ext cx="5025887" cy="5100676"/>
            </a:xfrm>
            <a:custGeom>
              <a:avLst/>
              <a:gdLst/>
              <a:ahLst/>
              <a:cxnLst/>
              <a:rect l="l" t="t" r="r" b="b"/>
              <a:pathLst>
                <a:path w="6701182" h="6800902" extrusionOk="0">
                  <a:moveTo>
                    <a:pt x="0" y="0"/>
                  </a:moveTo>
                  <a:lnTo>
                    <a:pt x="6701182" y="0"/>
                  </a:lnTo>
                  <a:lnTo>
                    <a:pt x="6701182" y="6800902"/>
                  </a:lnTo>
                  <a:lnTo>
                    <a:pt x="0" y="6800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pic>
          <p:nvPicPr>
            <p:cNvPr id="4" name="Picture 2" descr="画像が生成されました">
              <a:extLst>
                <a:ext uri="{FF2B5EF4-FFF2-40B4-BE49-F238E27FC236}">
                  <a16:creationId xmlns:a16="http://schemas.microsoft.com/office/drawing/2014/main" id="{53B4923F-8E5D-4A91-84E1-7995ACBEE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740" y="404733"/>
              <a:ext cx="3514123" cy="3514123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画像が生成されました">
            <a:extLst>
              <a:ext uri="{FF2B5EF4-FFF2-40B4-BE49-F238E27FC236}">
                <a16:creationId xmlns:a16="http://schemas.microsoft.com/office/drawing/2014/main" id="{05F5C4AE-20E1-2B35-E50D-24013FA39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1" b="10017"/>
          <a:stretch>
            <a:fillRect/>
          </a:stretch>
        </p:blipFill>
        <p:spPr bwMode="auto">
          <a:xfrm>
            <a:off x="5531380" y="1448973"/>
            <a:ext cx="6858000" cy="703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Google Shape;93;p2"/>
          <p:cNvGrpSpPr/>
          <p:nvPr/>
        </p:nvGrpSpPr>
        <p:grpSpPr>
          <a:xfrm>
            <a:off x="0" y="7277100"/>
            <a:ext cx="18288000" cy="2739949"/>
            <a:chOff x="0" y="0"/>
            <a:chExt cx="5393294" cy="647006"/>
          </a:xfrm>
        </p:grpSpPr>
        <p:sp>
          <p:nvSpPr>
            <p:cNvPr id="94" name="Google Shape;94;p2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95" name="Google Shape;95;p2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地図情報を検索・取得・可視化する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上で</a:t>
            </a:r>
            <a:endParaRPr lang="en-US" altLang="ja-JP" sz="6000" b="1" i="0" u="none" strike="noStrike" cap="none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  <a:endParaRPr dirty="0"/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37F4AEA0-E3A5-54C7-0BE5-633B509E314B}"/>
              </a:ext>
            </a:extLst>
          </p:cNvPr>
          <p:cNvSpPr/>
          <p:nvPr/>
        </p:nvSpPr>
        <p:spPr>
          <a:xfrm>
            <a:off x="8763432" y="0"/>
            <a:ext cx="8933725" cy="379561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519500-D1CB-2D17-282E-8EE50D01E1D5}"/>
              </a:ext>
            </a:extLst>
          </p:cNvPr>
          <p:cNvSpPr txBox="1"/>
          <p:nvPr/>
        </p:nvSpPr>
        <p:spPr>
          <a:xfrm>
            <a:off x="9818508" y="1205308"/>
            <a:ext cx="76246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・どのデータを使えばよいか分からない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データの読み込みや地図への表示方法が難しい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・専門用語や操作手順が分かりにくい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画像が生成されました">
            <a:extLst>
              <a:ext uri="{FF2B5EF4-FFF2-40B4-BE49-F238E27FC236}">
                <a16:creationId xmlns:a16="http://schemas.microsoft.com/office/drawing/2014/main" id="{0152F0BF-7EFB-EB36-8FB8-01E289198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1" b="10017"/>
          <a:stretch>
            <a:fillRect/>
          </a:stretch>
        </p:blipFill>
        <p:spPr bwMode="auto">
          <a:xfrm>
            <a:off x="5531380" y="1448973"/>
            <a:ext cx="6858000" cy="703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oogle Shape;102;p3"/>
          <p:cNvGrpSpPr/>
          <p:nvPr/>
        </p:nvGrpSpPr>
        <p:grpSpPr>
          <a:xfrm>
            <a:off x="0" y="75"/>
            <a:ext cx="18288122" cy="10286954"/>
            <a:chOff x="0" y="0"/>
            <a:chExt cx="4816593" cy="2766649"/>
          </a:xfrm>
        </p:grpSpPr>
        <p:sp>
          <p:nvSpPr>
            <p:cNvPr id="103" name="Google Shape;103;p3"/>
            <p:cNvSpPr/>
            <p:nvPr/>
          </p:nvSpPr>
          <p:spPr>
            <a:xfrm>
              <a:off x="0" y="0"/>
              <a:ext cx="4816592" cy="2766649"/>
            </a:xfrm>
            <a:custGeom>
              <a:avLst/>
              <a:gdLst/>
              <a:ahLst/>
              <a:cxnLst/>
              <a:rect l="l" t="t" r="r" b="b"/>
              <a:pathLst>
                <a:path w="4816592" h="276664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66649"/>
                  </a:lnTo>
                  <a:lnTo>
                    <a:pt x="0" y="2766649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104" name="Google Shape;104;p3"/>
            <p:cNvSpPr txBox="1"/>
            <p:nvPr/>
          </p:nvSpPr>
          <p:spPr>
            <a:xfrm>
              <a:off x="0" y="0"/>
              <a:ext cx="4816593" cy="2766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06" name="Google Shape;106;p3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</p:sp>
        <p:sp>
          <p:nvSpPr>
            <p:cNvPr id="107" name="Google Shape;107;p3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3"/>
          <p:cNvGrpSpPr/>
          <p:nvPr/>
        </p:nvGrpSpPr>
        <p:grpSpPr>
          <a:xfrm>
            <a:off x="1462286" y="2318306"/>
            <a:ext cx="4476282" cy="4476282"/>
            <a:chOff x="0" y="0"/>
            <a:chExt cx="5968376" cy="5968376"/>
          </a:xfrm>
        </p:grpSpPr>
        <p:grpSp>
          <p:nvGrpSpPr>
            <p:cNvPr id="109" name="Google Shape;109;p3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10" name="Google Shape;11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" name="Google Shape;112;p3"/>
            <p:cNvSpPr/>
            <p:nvPr/>
          </p:nvSpPr>
          <p:spPr>
            <a:xfrm>
              <a:off x="1385714" y="810642"/>
              <a:ext cx="3001373" cy="2487388"/>
            </a:xfrm>
            <a:custGeom>
              <a:avLst/>
              <a:gdLst/>
              <a:ahLst/>
              <a:cxnLst/>
              <a:rect l="l" t="t" r="r" b="b"/>
              <a:pathLst>
                <a:path w="3001373" h="2487388" extrusionOk="0">
                  <a:moveTo>
                    <a:pt x="0" y="0"/>
                  </a:moveTo>
                  <a:lnTo>
                    <a:pt x="3001373" y="0"/>
                  </a:lnTo>
                  <a:lnTo>
                    <a:pt x="3001373" y="2487388"/>
                  </a:lnTo>
                  <a:lnTo>
                    <a:pt x="0" y="24873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14" name="Google Shape;114;p3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新たな生活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を始める上で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B2554403-4000-10E3-2AA3-D8810055E48E}"/>
              </a:ext>
            </a:extLst>
          </p:cNvPr>
          <p:cNvSpPr/>
          <p:nvPr/>
        </p:nvSpPr>
        <p:spPr>
          <a:xfrm>
            <a:off x="8750045" y="2785"/>
            <a:ext cx="8933725" cy="274861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D4953B-4ED7-50FF-D49B-882EC036A98D}"/>
              </a:ext>
            </a:extLst>
          </p:cNvPr>
          <p:cNvSpPr txBox="1"/>
          <p:nvPr/>
        </p:nvSpPr>
        <p:spPr>
          <a:xfrm>
            <a:off x="10965602" y="684592"/>
            <a:ext cx="52403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データ形式・構造がバラバラ</a:t>
            </a: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専門知識が必要な操作</a:t>
            </a: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欲しいデータが探しにくい</a:t>
            </a:r>
          </a:p>
        </p:txBody>
      </p:sp>
      <p:sp>
        <p:nvSpPr>
          <p:cNvPr id="5" name="Google Shape;136;p4">
            <a:extLst>
              <a:ext uri="{FF2B5EF4-FFF2-40B4-BE49-F238E27FC236}">
                <a16:creationId xmlns:a16="http://schemas.microsoft.com/office/drawing/2014/main" id="{F390ACE8-8F7F-599A-009A-0488A827A793}"/>
              </a:ext>
            </a:extLst>
          </p:cNvPr>
          <p:cNvSpPr txBox="1"/>
          <p:nvPr/>
        </p:nvSpPr>
        <p:spPr>
          <a:xfrm>
            <a:off x="1741188" y="4726328"/>
            <a:ext cx="4063901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altLang="ja-JP" sz="3200" dirty="0"/>
              <a:t>GIS</a:t>
            </a:r>
            <a:r>
              <a:rPr lang="ja-JP" altLang="en-US" sz="3200" dirty="0"/>
              <a:t>ソフトの操作が</a:t>
            </a:r>
            <a:endParaRPr lang="en-US" altLang="ja-JP" sz="3200" dirty="0"/>
          </a:p>
          <a:p>
            <a:pPr lvl="0" algn="ctr">
              <a:lnSpc>
                <a:spcPct val="140000"/>
              </a:lnSpc>
            </a:pPr>
            <a:r>
              <a:rPr lang="ja-JP" altLang="en-US" sz="3200" dirty="0"/>
              <a:t>難しい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画像が生成されました">
            <a:extLst>
              <a:ext uri="{FF2B5EF4-FFF2-40B4-BE49-F238E27FC236}">
                <a16:creationId xmlns:a16="http://schemas.microsoft.com/office/drawing/2014/main" id="{5654493A-2213-F8F9-9680-2721D0B99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1" b="10017"/>
          <a:stretch>
            <a:fillRect/>
          </a:stretch>
        </p:blipFill>
        <p:spPr bwMode="auto">
          <a:xfrm>
            <a:off x="5531380" y="1448973"/>
            <a:ext cx="6858000" cy="703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oogle Shape;120;p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121" name="Google Shape;121;p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122" name="Google Shape;122;p4"/>
            <p:cNvSpPr txBox="1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4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24" name="Google Shape;124;p4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</p:sp>
        <p:sp>
          <p:nvSpPr>
            <p:cNvPr id="125" name="Google Shape;125;p4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6905859" y="2318306"/>
            <a:ext cx="4476282" cy="4476282"/>
            <a:chOff x="0" y="0"/>
            <a:chExt cx="812800" cy="812800"/>
          </a:xfrm>
        </p:grpSpPr>
        <p:sp>
          <p:nvSpPr>
            <p:cNvPr id="127" name="Google Shape;127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4"/>
          <p:cNvSpPr/>
          <p:nvPr/>
        </p:nvSpPr>
        <p:spPr>
          <a:xfrm>
            <a:off x="8172193" y="2626046"/>
            <a:ext cx="1155705" cy="2201342"/>
          </a:xfrm>
          <a:custGeom>
            <a:avLst/>
            <a:gdLst/>
            <a:ahLst/>
            <a:cxnLst/>
            <a:rect l="l" t="t" r="r" b="b"/>
            <a:pathLst>
              <a:path w="1155705" h="2201342" extrusionOk="0">
                <a:moveTo>
                  <a:pt x="0" y="0"/>
                </a:moveTo>
                <a:lnTo>
                  <a:pt x="1155705" y="0"/>
                </a:lnTo>
                <a:lnTo>
                  <a:pt x="1155705" y="2201342"/>
                </a:lnTo>
                <a:lnTo>
                  <a:pt x="0" y="2201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4"/>
          <p:cNvSpPr txBox="1"/>
          <p:nvPr/>
        </p:nvSpPr>
        <p:spPr>
          <a:xfrm>
            <a:off x="7518462" y="4922391"/>
            <a:ext cx="3251076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何をすればいいかわからない</a:t>
            </a:r>
            <a:endParaRPr dirty="0"/>
          </a:p>
        </p:txBody>
      </p:sp>
      <p:grpSp>
        <p:nvGrpSpPr>
          <p:cNvPr id="131" name="Google Shape;131;p4"/>
          <p:cNvGrpSpPr/>
          <p:nvPr/>
        </p:nvGrpSpPr>
        <p:grpSpPr>
          <a:xfrm>
            <a:off x="1462286" y="2318306"/>
            <a:ext cx="4476282" cy="4476282"/>
            <a:chOff x="0" y="0"/>
            <a:chExt cx="5968376" cy="5968376"/>
          </a:xfrm>
        </p:grpSpPr>
        <p:grpSp>
          <p:nvGrpSpPr>
            <p:cNvPr id="132" name="Google Shape;132;p4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33" name="Google Shape;13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4"/>
            <p:cNvSpPr/>
            <p:nvPr/>
          </p:nvSpPr>
          <p:spPr>
            <a:xfrm>
              <a:off x="1385714" y="810642"/>
              <a:ext cx="3001373" cy="2487388"/>
            </a:xfrm>
            <a:custGeom>
              <a:avLst/>
              <a:gdLst/>
              <a:ahLst/>
              <a:cxnLst/>
              <a:rect l="l" t="t" r="r" b="b"/>
              <a:pathLst>
                <a:path w="3001373" h="2487388" extrusionOk="0">
                  <a:moveTo>
                    <a:pt x="0" y="0"/>
                  </a:moveTo>
                  <a:lnTo>
                    <a:pt x="3001373" y="0"/>
                  </a:lnTo>
                  <a:lnTo>
                    <a:pt x="3001373" y="2487388"/>
                  </a:lnTo>
                  <a:lnTo>
                    <a:pt x="0" y="24873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6" name="Google Shape;136;p4"/>
            <p:cNvSpPr txBox="1"/>
            <p:nvPr/>
          </p:nvSpPr>
          <p:spPr>
            <a:xfrm>
              <a:off x="371869" y="3210696"/>
              <a:ext cx="5418535" cy="183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40000"/>
                </a:lnSpc>
              </a:pPr>
              <a:r>
                <a:rPr lang="en-US" altLang="ja-JP" sz="3200" dirty="0"/>
                <a:t>GIS</a:t>
              </a:r>
              <a:r>
                <a:rPr lang="ja-JP" altLang="en-US" sz="3200" dirty="0"/>
                <a:t>ソフトの操作が</a:t>
              </a:r>
              <a:endParaRPr lang="en-US" altLang="ja-JP" sz="3200" dirty="0"/>
            </a:p>
            <a:p>
              <a:pPr lvl="0" algn="ctr">
                <a:lnSpc>
                  <a:spcPct val="140000"/>
                </a:lnSpc>
              </a:pPr>
              <a:r>
                <a:rPr lang="ja-JP" altLang="en-US" sz="3200" dirty="0"/>
                <a:t>難しい</a:t>
              </a:r>
            </a:p>
          </p:txBody>
        </p:sp>
      </p:grpSp>
      <p:sp>
        <p:nvSpPr>
          <p:cNvPr id="137" name="Google Shape;137;p4"/>
          <p:cNvSpPr/>
          <p:nvPr/>
        </p:nvSpPr>
        <p:spPr>
          <a:xfrm>
            <a:off x="9144000" y="3607125"/>
            <a:ext cx="1180327" cy="1220263"/>
          </a:xfrm>
          <a:custGeom>
            <a:avLst/>
            <a:gdLst/>
            <a:ahLst/>
            <a:cxnLst/>
            <a:rect l="l" t="t" r="r" b="b"/>
            <a:pathLst>
              <a:path w="1180327" h="1220263" extrusionOk="0">
                <a:moveTo>
                  <a:pt x="0" y="0"/>
                </a:moveTo>
                <a:lnTo>
                  <a:pt x="1180327" y="0"/>
                </a:lnTo>
                <a:lnTo>
                  <a:pt x="1180327" y="1220263"/>
                </a:lnTo>
                <a:lnTo>
                  <a:pt x="0" y="1220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8" name="Google Shape;138;p4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地図情報を検索・取得・可視化する上で</a:t>
            </a:r>
          </a:p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  <a:endParaRPr lang="ja-JP" altLang="en-US" sz="6000" dirty="0"/>
          </a:p>
        </p:txBody>
      </p:sp>
      <p:sp>
        <p:nvSpPr>
          <p:cNvPr id="2" name="雲 1">
            <a:extLst>
              <a:ext uri="{FF2B5EF4-FFF2-40B4-BE49-F238E27FC236}">
                <a16:creationId xmlns:a16="http://schemas.microsoft.com/office/drawing/2014/main" id="{5515EE6C-C024-8C79-7FAE-EEC0A9D3045C}"/>
              </a:ext>
            </a:extLst>
          </p:cNvPr>
          <p:cNvSpPr/>
          <p:nvPr/>
        </p:nvSpPr>
        <p:spPr>
          <a:xfrm>
            <a:off x="8750045" y="2785"/>
            <a:ext cx="8933725" cy="274861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338C077-5C6A-8B32-C030-99D40D465114}"/>
              </a:ext>
            </a:extLst>
          </p:cNvPr>
          <p:cNvSpPr txBox="1"/>
          <p:nvPr/>
        </p:nvSpPr>
        <p:spPr>
          <a:xfrm>
            <a:off x="10769538" y="780911"/>
            <a:ext cx="52876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どのデータを選べばいいか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どうやって地図に載せるか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操作手順が分かりにくい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画像が生成されました">
            <a:extLst>
              <a:ext uri="{FF2B5EF4-FFF2-40B4-BE49-F238E27FC236}">
                <a16:creationId xmlns:a16="http://schemas.microsoft.com/office/drawing/2014/main" id="{E9CEE761-1540-ABB4-869C-33C370EBD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1" b="10017"/>
          <a:stretch>
            <a:fillRect/>
          </a:stretch>
        </p:blipFill>
        <p:spPr bwMode="auto">
          <a:xfrm>
            <a:off x="5531380" y="1448973"/>
            <a:ext cx="6858000" cy="703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oogle Shape;144;p5"/>
          <p:cNvGrpSpPr/>
          <p:nvPr/>
        </p:nvGrpSpPr>
        <p:grpSpPr>
          <a:xfrm>
            <a:off x="0" y="0"/>
            <a:ext cx="18288000" cy="10528707"/>
            <a:chOff x="0" y="0"/>
            <a:chExt cx="4816593" cy="2772993"/>
          </a:xfrm>
        </p:grpSpPr>
        <p:sp>
          <p:nvSpPr>
            <p:cNvPr id="145" name="Google Shape;145;p5"/>
            <p:cNvSpPr/>
            <p:nvPr/>
          </p:nvSpPr>
          <p:spPr>
            <a:xfrm>
              <a:off x="0" y="0"/>
              <a:ext cx="4816592" cy="2772993"/>
            </a:xfrm>
            <a:custGeom>
              <a:avLst/>
              <a:gdLst/>
              <a:ahLst/>
              <a:cxnLst/>
              <a:rect l="l" t="t" r="r" b="b"/>
              <a:pathLst>
                <a:path w="4816592" h="277299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72993"/>
                  </a:lnTo>
                  <a:lnTo>
                    <a:pt x="0" y="2772993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146" name="Google Shape;146;p5"/>
            <p:cNvSpPr txBox="1"/>
            <p:nvPr/>
          </p:nvSpPr>
          <p:spPr>
            <a:xfrm>
              <a:off x="0" y="0"/>
              <a:ext cx="4816593" cy="2772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5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48" name="Google Shape;148;p5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</p:sp>
        <p:sp>
          <p:nvSpPr>
            <p:cNvPr id="149" name="Google Shape;149;p5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5"/>
          <p:cNvGrpSpPr/>
          <p:nvPr/>
        </p:nvGrpSpPr>
        <p:grpSpPr>
          <a:xfrm>
            <a:off x="6905859" y="2318306"/>
            <a:ext cx="4476282" cy="4476282"/>
            <a:chOff x="0" y="0"/>
            <a:chExt cx="812800" cy="812800"/>
          </a:xfrm>
        </p:grpSpPr>
        <p:sp>
          <p:nvSpPr>
            <p:cNvPr id="151" name="Google Shape;15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5"/>
          <p:cNvSpPr/>
          <p:nvPr/>
        </p:nvSpPr>
        <p:spPr>
          <a:xfrm>
            <a:off x="8172193" y="2626046"/>
            <a:ext cx="1155705" cy="2201342"/>
          </a:xfrm>
          <a:custGeom>
            <a:avLst/>
            <a:gdLst/>
            <a:ahLst/>
            <a:cxnLst/>
            <a:rect l="l" t="t" r="r" b="b"/>
            <a:pathLst>
              <a:path w="1155705" h="2201342" extrusionOk="0">
                <a:moveTo>
                  <a:pt x="0" y="0"/>
                </a:moveTo>
                <a:lnTo>
                  <a:pt x="1155705" y="0"/>
                </a:lnTo>
                <a:lnTo>
                  <a:pt x="1155705" y="2201342"/>
                </a:lnTo>
                <a:lnTo>
                  <a:pt x="0" y="2201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4" name="Google Shape;154;p5"/>
          <p:cNvGrpSpPr/>
          <p:nvPr/>
        </p:nvGrpSpPr>
        <p:grpSpPr>
          <a:xfrm>
            <a:off x="1462286" y="2318306"/>
            <a:ext cx="4476282" cy="4476282"/>
            <a:chOff x="0" y="0"/>
            <a:chExt cx="5968376" cy="5968376"/>
          </a:xfrm>
        </p:grpSpPr>
        <p:grpSp>
          <p:nvGrpSpPr>
            <p:cNvPr id="155" name="Google Shape;155;p5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158;p5"/>
            <p:cNvSpPr/>
            <p:nvPr/>
          </p:nvSpPr>
          <p:spPr>
            <a:xfrm>
              <a:off x="1385714" y="810642"/>
              <a:ext cx="3001373" cy="2487388"/>
            </a:xfrm>
            <a:custGeom>
              <a:avLst/>
              <a:gdLst/>
              <a:ahLst/>
              <a:cxnLst/>
              <a:rect l="l" t="t" r="r" b="b"/>
              <a:pathLst>
                <a:path w="3001373" h="2487388" extrusionOk="0">
                  <a:moveTo>
                    <a:pt x="0" y="0"/>
                  </a:moveTo>
                  <a:lnTo>
                    <a:pt x="3001373" y="0"/>
                  </a:lnTo>
                  <a:lnTo>
                    <a:pt x="3001373" y="2487388"/>
                  </a:lnTo>
                  <a:lnTo>
                    <a:pt x="0" y="24873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60" name="Google Shape;160;p5"/>
          <p:cNvGrpSpPr/>
          <p:nvPr/>
        </p:nvGrpSpPr>
        <p:grpSpPr>
          <a:xfrm>
            <a:off x="12349460" y="2318306"/>
            <a:ext cx="4476282" cy="4476282"/>
            <a:chOff x="0" y="0"/>
            <a:chExt cx="5968376" cy="5968376"/>
          </a:xfrm>
        </p:grpSpPr>
        <p:sp>
          <p:nvSpPr>
            <p:cNvPr id="161" name="Google Shape;161;p5"/>
            <p:cNvSpPr/>
            <p:nvPr/>
          </p:nvSpPr>
          <p:spPr>
            <a:xfrm rot="122930">
              <a:off x="3657825" y="1419164"/>
              <a:ext cx="940960" cy="917436"/>
            </a:xfrm>
            <a:custGeom>
              <a:avLst/>
              <a:gdLst/>
              <a:ahLst/>
              <a:cxnLst/>
              <a:rect l="l" t="t" r="r" b="b"/>
              <a:pathLst>
                <a:path w="940960" h="917436" extrusionOk="0">
                  <a:moveTo>
                    <a:pt x="0" y="0"/>
                  </a:moveTo>
                  <a:lnTo>
                    <a:pt x="940960" y="0"/>
                  </a:lnTo>
                  <a:lnTo>
                    <a:pt x="940960" y="917436"/>
                  </a:lnTo>
                  <a:lnTo>
                    <a:pt x="0" y="9174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162" name="Google Shape;162;p5"/>
            <p:cNvGrpSpPr/>
            <p:nvPr/>
          </p:nvGrpSpPr>
          <p:grpSpPr>
            <a:xfrm>
              <a:off x="0" y="0"/>
              <a:ext cx="5968376" cy="5968376"/>
              <a:chOff x="0" y="0"/>
              <a:chExt cx="812800" cy="8128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" name="Google Shape;165;p5"/>
            <p:cNvSpPr/>
            <p:nvPr/>
          </p:nvSpPr>
          <p:spPr>
            <a:xfrm>
              <a:off x="1587462" y="959370"/>
              <a:ext cx="2332813" cy="2338660"/>
            </a:xfrm>
            <a:custGeom>
              <a:avLst/>
              <a:gdLst/>
              <a:ahLst/>
              <a:cxnLst/>
              <a:rect l="l" t="t" r="r" b="b"/>
              <a:pathLst>
                <a:path w="2332813" h="2338660" extrusionOk="0">
                  <a:moveTo>
                    <a:pt x="0" y="0"/>
                  </a:moveTo>
                  <a:lnTo>
                    <a:pt x="2332814" y="0"/>
                  </a:lnTo>
                  <a:lnTo>
                    <a:pt x="2332814" y="2338660"/>
                  </a:lnTo>
                  <a:lnTo>
                    <a:pt x="0" y="23386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6" name="Google Shape;166;p5"/>
            <p:cNvSpPr txBox="1"/>
            <p:nvPr/>
          </p:nvSpPr>
          <p:spPr>
            <a:xfrm>
              <a:off x="631935" y="3307132"/>
              <a:ext cx="4704431" cy="183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3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何が出来るか</a:t>
              </a:r>
              <a:endParaRPr lang="en-US" altLang="ja-JP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3200" dirty="0"/>
                <a:t>知りたい</a:t>
              </a:r>
              <a:endParaRPr lang="ja-JP" altLang="en-US" dirty="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3809963" y="1297221"/>
              <a:ext cx="940960" cy="917436"/>
            </a:xfrm>
            <a:custGeom>
              <a:avLst/>
              <a:gdLst/>
              <a:ahLst/>
              <a:cxnLst/>
              <a:rect l="l" t="t" r="r" b="b"/>
              <a:pathLst>
                <a:path w="940960" h="917436" extrusionOk="0">
                  <a:moveTo>
                    <a:pt x="0" y="0"/>
                  </a:moveTo>
                  <a:lnTo>
                    <a:pt x="940961" y="0"/>
                  </a:lnTo>
                  <a:lnTo>
                    <a:pt x="940961" y="917436"/>
                  </a:lnTo>
                  <a:lnTo>
                    <a:pt x="0" y="9174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68" name="Google Shape;168;p5"/>
          <p:cNvSpPr/>
          <p:nvPr/>
        </p:nvSpPr>
        <p:spPr>
          <a:xfrm>
            <a:off x="9144000" y="3607125"/>
            <a:ext cx="1180327" cy="1220263"/>
          </a:xfrm>
          <a:custGeom>
            <a:avLst/>
            <a:gdLst/>
            <a:ahLst/>
            <a:cxnLst/>
            <a:rect l="l" t="t" r="r" b="b"/>
            <a:pathLst>
              <a:path w="1180327" h="1220263" extrusionOk="0">
                <a:moveTo>
                  <a:pt x="0" y="0"/>
                </a:moveTo>
                <a:lnTo>
                  <a:pt x="1180327" y="0"/>
                </a:lnTo>
                <a:lnTo>
                  <a:pt x="1180327" y="1220263"/>
                </a:lnTo>
                <a:lnTo>
                  <a:pt x="0" y="1220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5"/>
          <p:cNvSpPr txBox="1"/>
          <p:nvPr/>
        </p:nvSpPr>
        <p:spPr>
          <a:xfrm>
            <a:off x="7518462" y="4922391"/>
            <a:ext cx="3251076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何をすればいいかわからない</a:t>
            </a:r>
            <a:endParaRPr dirty="0"/>
          </a:p>
        </p:txBody>
      </p:sp>
      <p:sp>
        <p:nvSpPr>
          <p:cNvPr id="170" name="Google Shape;170;p5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地図情報を検索・取得・可視化する上で</a:t>
            </a:r>
          </a:p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このような問題を抱えていませんか？</a:t>
            </a:r>
            <a:endParaRPr lang="ja-JP" altLang="en-US" sz="6000" dirty="0"/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299BB402-8A9C-8BF4-52A8-8EBF9FD24ADA}"/>
              </a:ext>
            </a:extLst>
          </p:cNvPr>
          <p:cNvSpPr/>
          <p:nvPr/>
        </p:nvSpPr>
        <p:spPr>
          <a:xfrm>
            <a:off x="8750045" y="2785"/>
            <a:ext cx="8933725" cy="274861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DB4ED1-868B-D34E-9679-17926FE4E33E}"/>
              </a:ext>
            </a:extLst>
          </p:cNvPr>
          <p:cNvSpPr txBox="1"/>
          <p:nvPr/>
        </p:nvSpPr>
        <p:spPr>
          <a:xfrm>
            <a:off x="10866761" y="705998"/>
            <a:ext cx="53465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・オープンデータを地図表示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dirty="0">
                <a:solidFill>
                  <a:srgbClr val="3B3B3B"/>
                </a:solidFill>
                <a:latin typeface="+mn-ea"/>
                <a:ea typeface="+mn-ea"/>
              </a:rPr>
              <a:t>・</a:t>
            </a: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データを簡単に検索取得</a:t>
            </a:r>
            <a:endParaRPr lang="en-US" altLang="ja-JP" sz="2800" b="0" dirty="0">
              <a:solidFill>
                <a:srgbClr val="3B3B3B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2800" b="0" dirty="0">
                <a:solidFill>
                  <a:srgbClr val="3B3B3B"/>
                </a:solidFill>
                <a:effectLst/>
                <a:latin typeface="+mn-ea"/>
                <a:ea typeface="+mn-ea"/>
              </a:rPr>
              <a:t>・地図の見た目を自動調整</a:t>
            </a:r>
          </a:p>
        </p:txBody>
      </p:sp>
      <p:sp>
        <p:nvSpPr>
          <p:cNvPr id="5" name="Google Shape;136;p4">
            <a:extLst>
              <a:ext uri="{FF2B5EF4-FFF2-40B4-BE49-F238E27FC236}">
                <a16:creationId xmlns:a16="http://schemas.microsoft.com/office/drawing/2014/main" id="{12C478B1-BD5F-33E0-7A56-A8226F23BEA4}"/>
              </a:ext>
            </a:extLst>
          </p:cNvPr>
          <p:cNvSpPr txBox="1"/>
          <p:nvPr/>
        </p:nvSpPr>
        <p:spPr>
          <a:xfrm>
            <a:off x="1741188" y="4726328"/>
            <a:ext cx="4063901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altLang="ja-JP" sz="3200" dirty="0"/>
              <a:t>GIS</a:t>
            </a:r>
            <a:r>
              <a:rPr lang="ja-JP" altLang="en-US" sz="3200" dirty="0"/>
              <a:t>ソフトの操作が</a:t>
            </a:r>
            <a:endParaRPr lang="en-US" altLang="ja-JP" sz="3200" dirty="0"/>
          </a:p>
          <a:p>
            <a:pPr lvl="0" algn="ctr">
              <a:lnSpc>
                <a:spcPct val="140000"/>
              </a:lnSpc>
            </a:pPr>
            <a:r>
              <a:rPr lang="ja-JP" altLang="en-US" sz="3200" dirty="0"/>
              <a:t>難しい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6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176" name="Google Shape;176;p6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177" name="Google Shape;177;p6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6"/>
          <p:cNvSpPr txBox="1"/>
          <p:nvPr/>
        </p:nvSpPr>
        <p:spPr>
          <a:xfrm>
            <a:off x="1212598" y="7843189"/>
            <a:ext cx="16230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そんな迷える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あなた</a:t>
            </a:r>
            <a:r>
              <a:rPr 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を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  <a:r>
              <a:rPr lang="ja-JP" alt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　</a:t>
            </a:r>
            <a:r>
              <a:rPr lang="en-US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がお助けします</a:t>
            </a:r>
            <a:r>
              <a:rPr lang="en-US" sz="6000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！</a:t>
            </a:r>
            <a:endParaRPr dirty="0"/>
          </a:p>
        </p:txBody>
      </p:sp>
      <p:sp>
        <p:nvSpPr>
          <p:cNvPr id="180" name="Google Shape;180;p6"/>
          <p:cNvSpPr txBox="1"/>
          <p:nvPr/>
        </p:nvSpPr>
        <p:spPr>
          <a:xfrm>
            <a:off x="7141848" y="2514727"/>
            <a:ext cx="9689349" cy="85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646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4646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</a:p>
        </p:txBody>
      </p:sp>
      <p:sp>
        <p:nvSpPr>
          <p:cNvPr id="181" name="Google Shape;181;p6"/>
          <p:cNvSpPr txBox="1"/>
          <p:nvPr/>
        </p:nvSpPr>
        <p:spPr>
          <a:xfrm>
            <a:off x="9452735" y="3765388"/>
            <a:ext cx="8835265" cy="360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みんなの</a:t>
            </a:r>
            <a:endParaRPr lang="en-US" altLang="ja-JP" sz="9749" b="1" i="0" u="none" strike="noStrike" cap="none" dirty="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749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手に届く</a:t>
            </a:r>
            <a:r>
              <a:rPr lang="en-US" altLang="ja-JP" sz="9749" b="1" i="0" u="none" strike="noStrike" cap="none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GIS</a:t>
            </a:r>
          </a:p>
        </p:txBody>
      </p:sp>
      <p:sp>
        <p:nvSpPr>
          <p:cNvPr id="182" name="Google Shape;182;p6"/>
          <p:cNvSpPr/>
          <p:nvPr/>
        </p:nvSpPr>
        <p:spPr>
          <a:xfrm>
            <a:off x="6802826" y="3972913"/>
            <a:ext cx="2341174" cy="2341174"/>
          </a:xfrm>
          <a:custGeom>
            <a:avLst/>
            <a:gdLst/>
            <a:ahLst/>
            <a:cxnLst/>
            <a:rect l="l" t="t" r="r" b="b"/>
            <a:pathLst>
              <a:path w="2341174" h="2341174" extrusionOk="0">
                <a:moveTo>
                  <a:pt x="0" y="0"/>
                </a:moveTo>
                <a:lnTo>
                  <a:pt x="2341174" y="0"/>
                </a:lnTo>
                <a:lnTo>
                  <a:pt x="2341174" y="2341174"/>
                </a:lnTo>
                <a:lnTo>
                  <a:pt x="0" y="2341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Picture 2" descr="画像が生成されました">
            <a:extLst>
              <a:ext uri="{FF2B5EF4-FFF2-40B4-BE49-F238E27FC236}">
                <a16:creationId xmlns:a16="http://schemas.microsoft.com/office/drawing/2014/main" id="{34A176E4-3845-D1B5-B49B-C70709BB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371"/>
            <a:ext cx="7188018" cy="718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7"/>
          <p:cNvGrpSpPr/>
          <p:nvPr/>
        </p:nvGrpSpPr>
        <p:grpSpPr>
          <a:xfrm>
            <a:off x="2224156" y="875705"/>
            <a:ext cx="3549813" cy="2875910"/>
            <a:chOff x="0" y="0"/>
            <a:chExt cx="4733083" cy="3834547"/>
          </a:xfrm>
        </p:grpSpPr>
        <p:grpSp>
          <p:nvGrpSpPr>
            <p:cNvPr id="188" name="Google Shape;188;p7"/>
            <p:cNvGrpSpPr/>
            <p:nvPr/>
          </p:nvGrpSpPr>
          <p:grpSpPr>
            <a:xfrm>
              <a:off x="0" y="0"/>
              <a:ext cx="4733083" cy="3834547"/>
              <a:chOff x="0" y="0"/>
              <a:chExt cx="879707" cy="712702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0" y="0"/>
                <a:ext cx="879707" cy="712702"/>
              </a:xfrm>
              <a:custGeom>
                <a:avLst/>
                <a:gdLst/>
                <a:ahLst/>
                <a:cxnLst/>
                <a:rect l="l" t="t" r="r" b="b"/>
                <a:pathLst>
                  <a:path w="879707" h="712702" extrusionOk="0">
                    <a:moveTo>
                      <a:pt x="490855" y="0"/>
                    </a:moveTo>
                    <a:cubicBezTo>
                      <a:pt x="500337" y="0"/>
                      <a:pt x="509877" y="0"/>
                      <a:pt x="519340" y="0"/>
                    </a:cubicBezTo>
                    <a:cubicBezTo>
                      <a:pt x="594793" y="11833"/>
                      <a:pt x="641947" y="51221"/>
                      <a:pt x="663424" y="115673"/>
                    </a:cubicBezTo>
                    <a:cubicBezTo>
                      <a:pt x="789216" y="107078"/>
                      <a:pt x="879707" y="228947"/>
                      <a:pt x="824937" y="348556"/>
                    </a:cubicBezTo>
                    <a:cubicBezTo>
                      <a:pt x="843471" y="373689"/>
                      <a:pt x="858934" y="401804"/>
                      <a:pt x="864518" y="439538"/>
                    </a:cubicBezTo>
                    <a:cubicBezTo>
                      <a:pt x="864518" y="450347"/>
                      <a:pt x="864518" y="461131"/>
                      <a:pt x="864518" y="471938"/>
                    </a:cubicBezTo>
                    <a:cubicBezTo>
                      <a:pt x="847876" y="567976"/>
                      <a:pt x="776266" y="632871"/>
                      <a:pt x="658701" y="615401"/>
                    </a:cubicBezTo>
                    <a:cubicBezTo>
                      <a:pt x="628452" y="664711"/>
                      <a:pt x="574628" y="712702"/>
                      <a:pt x="490872" y="707943"/>
                    </a:cubicBezTo>
                    <a:cubicBezTo>
                      <a:pt x="447580" y="704706"/>
                      <a:pt x="417462" y="685955"/>
                      <a:pt x="391093" y="663175"/>
                    </a:cubicBezTo>
                    <a:cubicBezTo>
                      <a:pt x="363319" y="682111"/>
                      <a:pt x="333239" y="696972"/>
                      <a:pt x="289778" y="697135"/>
                    </a:cubicBezTo>
                    <a:cubicBezTo>
                      <a:pt x="189231" y="697415"/>
                      <a:pt x="121969" y="624462"/>
                      <a:pt x="120338" y="524395"/>
                    </a:cubicBezTo>
                    <a:cubicBezTo>
                      <a:pt x="55699" y="500985"/>
                      <a:pt x="11919" y="457288"/>
                      <a:pt x="0" y="382517"/>
                    </a:cubicBezTo>
                    <a:cubicBezTo>
                      <a:pt x="0" y="371709"/>
                      <a:pt x="0" y="360878"/>
                      <a:pt x="0" y="350116"/>
                    </a:cubicBezTo>
                    <a:cubicBezTo>
                      <a:pt x="13156" y="276023"/>
                      <a:pt x="54556" y="229482"/>
                      <a:pt x="123487" y="209753"/>
                    </a:cubicBezTo>
                    <a:cubicBezTo>
                      <a:pt x="119345" y="84763"/>
                      <a:pt x="257225" y="6662"/>
                      <a:pt x="370497" y="61726"/>
                    </a:cubicBezTo>
                    <a:cubicBezTo>
                      <a:pt x="397466" y="34497"/>
                      <a:pt x="435623" y="4798"/>
                      <a:pt x="490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 txBox="1"/>
              <p:nvPr/>
            </p:nvSpPr>
            <p:spPr>
              <a:xfrm>
                <a:off x="40524" y="118077"/>
                <a:ext cx="783470" cy="489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7"/>
            <p:cNvSpPr/>
            <p:nvPr/>
          </p:nvSpPr>
          <p:spPr>
            <a:xfrm>
              <a:off x="1313325" y="1080183"/>
              <a:ext cx="2071287" cy="1364461"/>
            </a:xfrm>
            <a:custGeom>
              <a:avLst/>
              <a:gdLst/>
              <a:ahLst/>
              <a:cxnLst/>
              <a:rect l="l" t="t" r="r" b="b"/>
              <a:pathLst>
                <a:path w="2071287" h="1364461" extrusionOk="0">
                  <a:moveTo>
                    <a:pt x="0" y="0"/>
                  </a:moveTo>
                  <a:lnTo>
                    <a:pt x="2071287" y="0"/>
                  </a:lnTo>
                  <a:lnTo>
                    <a:pt x="2071287" y="1364461"/>
                  </a:lnTo>
                  <a:lnTo>
                    <a:pt x="0" y="1364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2" name="Google Shape;192;p7"/>
            <p:cNvSpPr txBox="1"/>
            <p:nvPr/>
          </p:nvSpPr>
          <p:spPr>
            <a:xfrm>
              <a:off x="1472034" y="2611909"/>
              <a:ext cx="1753869" cy="711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3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xxx</a:t>
              </a:r>
              <a:endParaRPr/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12503629" y="758302"/>
            <a:ext cx="3612849" cy="3307861"/>
            <a:chOff x="0" y="0"/>
            <a:chExt cx="4817132" cy="4410480"/>
          </a:xfrm>
        </p:grpSpPr>
        <p:grpSp>
          <p:nvGrpSpPr>
            <p:cNvPr id="194" name="Google Shape;194;p7"/>
            <p:cNvGrpSpPr/>
            <p:nvPr/>
          </p:nvGrpSpPr>
          <p:grpSpPr>
            <a:xfrm>
              <a:off x="0" y="0"/>
              <a:ext cx="4817132" cy="4410480"/>
              <a:chOff x="0" y="0"/>
              <a:chExt cx="1042590" cy="954577"/>
            </a:xfrm>
          </p:grpSpPr>
          <p:sp>
            <p:nvSpPr>
              <p:cNvPr id="195" name="Google Shape;195;p7"/>
              <p:cNvSpPr/>
              <p:nvPr/>
            </p:nvSpPr>
            <p:spPr>
              <a:xfrm>
                <a:off x="0" y="0"/>
                <a:ext cx="1042590" cy="954577"/>
              </a:xfrm>
              <a:custGeom>
                <a:avLst/>
                <a:gdLst/>
                <a:ahLst/>
                <a:cxnLst/>
                <a:rect l="l" t="t" r="r" b="b"/>
                <a:pathLst>
                  <a:path w="1042590" h="954577" extrusionOk="0">
                    <a:moveTo>
                      <a:pt x="583336" y="0"/>
                    </a:moveTo>
                    <a:cubicBezTo>
                      <a:pt x="594605" y="0"/>
                      <a:pt x="605942" y="0"/>
                      <a:pt x="617189" y="0"/>
                    </a:cubicBezTo>
                    <a:cubicBezTo>
                      <a:pt x="706857" y="15873"/>
                      <a:pt x="762895" y="68709"/>
                      <a:pt x="788419" y="155165"/>
                    </a:cubicBezTo>
                    <a:cubicBezTo>
                      <a:pt x="937911" y="143635"/>
                      <a:pt x="1042590" y="307111"/>
                      <a:pt x="980362" y="467555"/>
                    </a:cubicBezTo>
                    <a:cubicBezTo>
                      <a:pt x="1002388" y="501270"/>
                      <a:pt x="1020765" y="538982"/>
                      <a:pt x="1027401" y="589599"/>
                    </a:cubicBezTo>
                    <a:cubicBezTo>
                      <a:pt x="1027401" y="604099"/>
                      <a:pt x="1027401" y="618564"/>
                      <a:pt x="1027401" y="633061"/>
                    </a:cubicBezTo>
                    <a:cubicBezTo>
                      <a:pt x="1007623" y="761887"/>
                      <a:pt x="922521" y="848938"/>
                      <a:pt x="782806" y="825503"/>
                    </a:cubicBezTo>
                    <a:cubicBezTo>
                      <a:pt x="746858" y="891649"/>
                      <a:pt x="682893" y="954577"/>
                      <a:pt x="583357" y="949640"/>
                    </a:cubicBezTo>
                    <a:cubicBezTo>
                      <a:pt x="531908" y="945298"/>
                      <a:pt x="496116" y="920145"/>
                      <a:pt x="464779" y="889587"/>
                    </a:cubicBezTo>
                    <a:cubicBezTo>
                      <a:pt x="431772" y="914989"/>
                      <a:pt x="396025" y="934923"/>
                      <a:pt x="344375" y="935143"/>
                    </a:cubicBezTo>
                    <a:cubicBezTo>
                      <a:pt x="224884" y="935518"/>
                      <a:pt x="144948" y="837658"/>
                      <a:pt x="143011" y="703427"/>
                    </a:cubicBezTo>
                    <a:cubicBezTo>
                      <a:pt x="66193" y="672025"/>
                      <a:pt x="14165" y="613410"/>
                      <a:pt x="0" y="513111"/>
                    </a:cubicBezTo>
                    <a:cubicBezTo>
                      <a:pt x="0" y="498613"/>
                      <a:pt x="0" y="484085"/>
                      <a:pt x="0" y="469648"/>
                    </a:cubicBezTo>
                    <a:cubicBezTo>
                      <a:pt x="15635" y="370259"/>
                      <a:pt x="64835" y="307828"/>
                      <a:pt x="146753" y="281364"/>
                    </a:cubicBezTo>
                    <a:cubicBezTo>
                      <a:pt x="141830" y="113702"/>
                      <a:pt x="305689" y="8936"/>
                      <a:pt x="440302" y="82800"/>
                    </a:cubicBezTo>
                    <a:cubicBezTo>
                      <a:pt x="472352" y="46274"/>
                      <a:pt x="517698" y="6437"/>
                      <a:pt x="5833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7"/>
              <p:cNvSpPr txBox="1"/>
              <p:nvPr/>
            </p:nvSpPr>
            <p:spPr>
              <a:xfrm>
                <a:off x="48159" y="158390"/>
                <a:ext cx="931082" cy="656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Google Shape;197;p7"/>
            <p:cNvSpPr/>
            <p:nvPr/>
          </p:nvSpPr>
          <p:spPr>
            <a:xfrm>
              <a:off x="1247949" y="732706"/>
              <a:ext cx="2519381" cy="2409445"/>
            </a:xfrm>
            <a:custGeom>
              <a:avLst/>
              <a:gdLst/>
              <a:ahLst/>
              <a:cxnLst/>
              <a:rect l="l" t="t" r="r" b="b"/>
              <a:pathLst>
                <a:path w="2519381" h="2409445" extrusionOk="0">
                  <a:moveTo>
                    <a:pt x="0" y="0"/>
                  </a:moveTo>
                  <a:lnTo>
                    <a:pt x="2519381" y="0"/>
                  </a:lnTo>
                  <a:lnTo>
                    <a:pt x="2519381" y="2409445"/>
                  </a:lnTo>
                  <a:lnTo>
                    <a:pt x="0" y="2409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8" name="Google Shape;198;p7"/>
            <p:cNvSpPr txBox="1"/>
            <p:nvPr/>
          </p:nvSpPr>
          <p:spPr>
            <a:xfrm>
              <a:off x="1080271" y="3065951"/>
              <a:ext cx="2854738" cy="625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3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www</a:t>
              </a:r>
              <a:endParaRPr/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3722048" y="3734514"/>
            <a:ext cx="3367380" cy="3366773"/>
            <a:chOff x="0" y="0"/>
            <a:chExt cx="4489840" cy="4489031"/>
          </a:xfrm>
        </p:grpSpPr>
        <p:grpSp>
          <p:nvGrpSpPr>
            <p:cNvPr id="200" name="Google Shape;200;p7"/>
            <p:cNvGrpSpPr/>
            <p:nvPr/>
          </p:nvGrpSpPr>
          <p:grpSpPr>
            <a:xfrm>
              <a:off x="0" y="0"/>
              <a:ext cx="4489840" cy="4489031"/>
              <a:chOff x="0" y="0"/>
              <a:chExt cx="852560" cy="852406"/>
            </a:xfrm>
          </p:grpSpPr>
          <p:sp>
            <p:nvSpPr>
              <p:cNvPr id="201" name="Google Shape;201;p7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7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" name="Google Shape;203;p7"/>
            <p:cNvSpPr/>
            <p:nvPr/>
          </p:nvSpPr>
          <p:spPr>
            <a:xfrm>
              <a:off x="1182388" y="440799"/>
              <a:ext cx="2147460" cy="2610894"/>
            </a:xfrm>
            <a:custGeom>
              <a:avLst/>
              <a:gdLst/>
              <a:ahLst/>
              <a:cxnLst/>
              <a:rect l="l" t="t" r="r" b="b"/>
              <a:pathLst>
                <a:path w="2147460" h="2610894" extrusionOk="0">
                  <a:moveTo>
                    <a:pt x="0" y="0"/>
                  </a:moveTo>
                  <a:lnTo>
                    <a:pt x="2147460" y="0"/>
                  </a:lnTo>
                  <a:lnTo>
                    <a:pt x="2147460" y="2610894"/>
                  </a:lnTo>
                  <a:lnTo>
                    <a:pt x="0" y="26108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4" name="Google Shape;204;p7"/>
            <p:cNvSpPr txBox="1"/>
            <p:nvPr/>
          </p:nvSpPr>
          <p:spPr>
            <a:xfrm>
              <a:off x="1717495" y="3163093"/>
              <a:ext cx="1077246" cy="72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8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yyy</a:t>
              </a:r>
              <a:endParaRPr/>
            </a:p>
          </p:txBody>
        </p:sp>
      </p:grpSp>
      <p:grpSp>
        <p:nvGrpSpPr>
          <p:cNvPr id="205" name="Google Shape;205;p7"/>
          <p:cNvGrpSpPr/>
          <p:nvPr/>
        </p:nvGrpSpPr>
        <p:grpSpPr>
          <a:xfrm>
            <a:off x="10574129" y="4051477"/>
            <a:ext cx="3198846" cy="3198269"/>
            <a:chOff x="0" y="0"/>
            <a:chExt cx="4265128" cy="4264360"/>
          </a:xfrm>
        </p:grpSpPr>
        <p:grpSp>
          <p:nvGrpSpPr>
            <p:cNvPr id="206" name="Google Shape;206;p7"/>
            <p:cNvGrpSpPr/>
            <p:nvPr/>
          </p:nvGrpSpPr>
          <p:grpSpPr>
            <a:xfrm>
              <a:off x="0" y="0"/>
              <a:ext cx="4265128" cy="4264360"/>
              <a:chOff x="0" y="0"/>
              <a:chExt cx="852560" cy="852406"/>
            </a:xfrm>
          </p:grpSpPr>
          <p:sp>
            <p:nvSpPr>
              <p:cNvPr id="207" name="Google Shape;207;p7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9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9" name="Google Shape;209;p7"/>
            <p:cNvSpPr/>
            <p:nvPr/>
          </p:nvSpPr>
          <p:spPr>
            <a:xfrm>
              <a:off x="1076654" y="724290"/>
              <a:ext cx="2133096" cy="2095767"/>
            </a:xfrm>
            <a:custGeom>
              <a:avLst/>
              <a:gdLst/>
              <a:ahLst/>
              <a:cxnLst/>
              <a:rect l="l" t="t" r="r" b="b"/>
              <a:pathLst>
                <a:path w="2133096" h="2095767" extrusionOk="0">
                  <a:moveTo>
                    <a:pt x="0" y="0"/>
                  </a:moveTo>
                  <a:lnTo>
                    <a:pt x="2133096" y="0"/>
                  </a:lnTo>
                  <a:lnTo>
                    <a:pt x="2133096" y="2095766"/>
                  </a:lnTo>
                  <a:lnTo>
                    <a:pt x="0" y="20957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0" name="Google Shape;210;p7"/>
            <p:cNvSpPr txBox="1"/>
            <p:nvPr/>
          </p:nvSpPr>
          <p:spPr>
            <a:xfrm>
              <a:off x="1119917" y="3000493"/>
              <a:ext cx="2046569" cy="690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1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vvv</a:t>
              </a:r>
              <a:endParaRPr/>
            </a:p>
          </p:txBody>
        </p:sp>
      </p:grpSp>
      <p:grpSp>
        <p:nvGrpSpPr>
          <p:cNvPr id="211" name="Google Shape;211;p7"/>
          <p:cNvGrpSpPr/>
          <p:nvPr/>
        </p:nvGrpSpPr>
        <p:grpSpPr>
          <a:xfrm>
            <a:off x="7029435" y="463107"/>
            <a:ext cx="3964684" cy="4555502"/>
            <a:chOff x="0" y="0"/>
            <a:chExt cx="980484" cy="1126596"/>
          </a:xfrm>
        </p:grpSpPr>
        <p:sp>
          <p:nvSpPr>
            <p:cNvPr id="212" name="Google Shape;212;p7"/>
            <p:cNvSpPr/>
            <p:nvPr/>
          </p:nvSpPr>
          <p:spPr>
            <a:xfrm>
              <a:off x="0" y="0"/>
              <a:ext cx="980484" cy="1126596"/>
            </a:xfrm>
            <a:custGeom>
              <a:avLst/>
              <a:gdLst/>
              <a:ahLst/>
              <a:cxnLst/>
              <a:rect l="l" t="t" r="r" b="b"/>
              <a:pathLst>
                <a:path w="980484" h="1126596" extrusionOk="0">
                  <a:moveTo>
                    <a:pt x="548073" y="0"/>
                  </a:moveTo>
                  <a:cubicBezTo>
                    <a:pt x="558661" y="0"/>
                    <a:pt x="569313" y="0"/>
                    <a:pt x="579880" y="0"/>
                  </a:cubicBezTo>
                  <a:cubicBezTo>
                    <a:pt x="664127" y="18746"/>
                    <a:pt x="716778" y="81145"/>
                    <a:pt x="740760" y="183251"/>
                  </a:cubicBezTo>
                  <a:cubicBezTo>
                    <a:pt x="881215" y="169634"/>
                    <a:pt x="980484" y="362701"/>
                    <a:pt x="921100" y="552187"/>
                  </a:cubicBezTo>
                  <a:cubicBezTo>
                    <a:pt x="941795" y="592004"/>
                    <a:pt x="959060" y="636543"/>
                    <a:pt x="965295" y="696322"/>
                  </a:cubicBezTo>
                  <a:cubicBezTo>
                    <a:pt x="965295" y="713446"/>
                    <a:pt x="965295" y="730529"/>
                    <a:pt x="965295" y="747651"/>
                  </a:cubicBezTo>
                  <a:cubicBezTo>
                    <a:pt x="946713" y="899794"/>
                    <a:pt x="866755" y="1002602"/>
                    <a:pt x="735485" y="974926"/>
                  </a:cubicBezTo>
                  <a:cubicBezTo>
                    <a:pt x="701711" y="1053044"/>
                    <a:pt x="641612" y="1126596"/>
                    <a:pt x="548093" y="1121532"/>
                  </a:cubicBezTo>
                  <a:cubicBezTo>
                    <a:pt x="499754" y="1116404"/>
                    <a:pt x="466126" y="1086699"/>
                    <a:pt x="436683" y="1050610"/>
                  </a:cubicBezTo>
                  <a:cubicBezTo>
                    <a:pt x="405671" y="1080609"/>
                    <a:pt x="372085" y="1104152"/>
                    <a:pt x="323558" y="1104411"/>
                  </a:cubicBezTo>
                  <a:cubicBezTo>
                    <a:pt x="211290" y="1104855"/>
                    <a:pt x="136186" y="989281"/>
                    <a:pt x="134366" y="830753"/>
                  </a:cubicBezTo>
                  <a:cubicBezTo>
                    <a:pt x="62192" y="793667"/>
                    <a:pt x="13309" y="724442"/>
                    <a:pt x="0" y="605988"/>
                  </a:cubicBezTo>
                  <a:cubicBezTo>
                    <a:pt x="0" y="588867"/>
                    <a:pt x="0" y="571708"/>
                    <a:pt x="0" y="554659"/>
                  </a:cubicBezTo>
                  <a:cubicBezTo>
                    <a:pt x="14690" y="437279"/>
                    <a:pt x="60916" y="363548"/>
                    <a:pt x="137881" y="332293"/>
                  </a:cubicBezTo>
                  <a:cubicBezTo>
                    <a:pt x="133257" y="134283"/>
                    <a:pt x="287210" y="10554"/>
                    <a:pt x="413686" y="97788"/>
                  </a:cubicBezTo>
                  <a:cubicBezTo>
                    <a:pt x="443799" y="54651"/>
                    <a:pt x="486403" y="7602"/>
                    <a:pt x="548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 txBox="1"/>
            <p:nvPr/>
          </p:nvSpPr>
          <p:spPr>
            <a:xfrm>
              <a:off x="45248" y="187060"/>
              <a:ext cx="874799" cy="774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425" tIns="56425" rIns="56425" bIns="56425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7"/>
          <p:cNvSpPr/>
          <p:nvPr/>
        </p:nvSpPr>
        <p:spPr>
          <a:xfrm flipH="1">
            <a:off x="9444612" y="1767256"/>
            <a:ext cx="770386" cy="1208448"/>
          </a:xfrm>
          <a:custGeom>
            <a:avLst/>
            <a:gdLst/>
            <a:ahLst/>
            <a:cxnLst/>
            <a:rect l="l" t="t" r="r" b="b"/>
            <a:pathLst>
              <a:path w="770386" h="1208448" extrusionOk="0">
                <a:moveTo>
                  <a:pt x="770386" y="0"/>
                </a:moveTo>
                <a:lnTo>
                  <a:pt x="0" y="0"/>
                </a:lnTo>
                <a:lnTo>
                  <a:pt x="0" y="1208448"/>
                </a:lnTo>
                <a:lnTo>
                  <a:pt x="770386" y="1208448"/>
                </a:lnTo>
                <a:lnTo>
                  <a:pt x="77038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7"/>
          <p:cNvSpPr/>
          <p:nvPr/>
        </p:nvSpPr>
        <p:spPr>
          <a:xfrm>
            <a:off x="7837179" y="1090864"/>
            <a:ext cx="1461474" cy="1701862"/>
          </a:xfrm>
          <a:custGeom>
            <a:avLst/>
            <a:gdLst/>
            <a:ahLst/>
            <a:cxnLst/>
            <a:rect l="l" t="t" r="r" b="b"/>
            <a:pathLst>
              <a:path w="1461474" h="1701862" extrusionOk="0">
                <a:moveTo>
                  <a:pt x="0" y="0"/>
                </a:moveTo>
                <a:lnTo>
                  <a:pt x="1461474" y="0"/>
                </a:lnTo>
                <a:lnTo>
                  <a:pt x="1461474" y="1701862"/>
                </a:lnTo>
                <a:lnTo>
                  <a:pt x="0" y="1701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Google Shape;216;p7"/>
          <p:cNvSpPr txBox="1"/>
          <p:nvPr/>
        </p:nvSpPr>
        <p:spPr>
          <a:xfrm>
            <a:off x="7882030" y="3175511"/>
            <a:ext cx="2198077" cy="52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zzz</a:t>
            </a:r>
            <a:endParaRPr/>
          </a:p>
        </p:txBody>
      </p:sp>
      <p:grpSp>
        <p:nvGrpSpPr>
          <p:cNvPr id="217" name="Google Shape;217;p7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218" name="Google Shape;218;p7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</p:sp>
        <p:sp>
          <p:nvSpPr>
            <p:cNvPr id="219" name="Google Shape;219;p7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7"/>
          <p:cNvSpPr txBox="1"/>
          <p:nvPr/>
        </p:nvSpPr>
        <p:spPr>
          <a:xfrm>
            <a:off x="688056" y="7779000"/>
            <a:ext cx="1691188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ja-JP" altLang="en-US" sz="6000" b="1" dirty="0">
                <a:latin typeface="Noto Sans JP"/>
                <a:ea typeface="Noto Sans JP"/>
                <a:cs typeface="Noto Sans JP"/>
                <a:sym typeface="Noto Sans JP"/>
              </a:rPr>
              <a:t>地図情報を検索・取得・可視化する上</a:t>
            </a:r>
            <a:endParaRPr lang="en-US" altLang="ja-JP" sz="6000" b="1" dirty="0">
              <a:latin typeface="Noto Sans JP"/>
              <a:ea typeface="Noto Sans JP"/>
              <a:cs typeface="Noto Sans JP"/>
              <a:sym typeface="Noto Sans JP"/>
            </a:endParaRPr>
          </a:p>
          <a:p>
            <a:pPr lvl="0" algn="ctr">
              <a:lnSpc>
                <a:spcPct val="120000"/>
              </a:lnSpc>
            </a:pPr>
            <a:r>
              <a:rPr lang="en-US" sz="6000" b="1" i="0" u="none" strike="noStrike" cap="none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面倒なことを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8"/>
          <p:cNvGrpSpPr/>
          <p:nvPr/>
        </p:nvGrpSpPr>
        <p:grpSpPr>
          <a:xfrm>
            <a:off x="2224156" y="875705"/>
            <a:ext cx="3549813" cy="2875910"/>
            <a:chOff x="0" y="0"/>
            <a:chExt cx="4733083" cy="3834547"/>
          </a:xfrm>
        </p:grpSpPr>
        <p:grpSp>
          <p:nvGrpSpPr>
            <p:cNvPr id="226" name="Google Shape;226;p8"/>
            <p:cNvGrpSpPr/>
            <p:nvPr/>
          </p:nvGrpSpPr>
          <p:grpSpPr>
            <a:xfrm>
              <a:off x="0" y="0"/>
              <a:ext cx="4733083" cy="3834547"/>
              <a:chOff x="0" y="0"/>
              <a:chExt cx="879707" cy="712702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0" y="0"/>
                <a:ext cx="879707" cy="712702"/>
              </a:xfrm>
              <a:custGeom>
                <a:avLst/>
                <a:gdLst/>
                <a:ahLst/>
                <a:cxnLst/>
                <a:rect l="l" t="t" r="r" b="b"/>
                <a:pathLst>
                  <a:path w="879707" h="712702" extrusionOk="0">
                    <a:moveTo>
                      <a:pt x="490855" y="0"/>
                    </a:moveTo>
                    <a:cubicBezTo>
                      <a:pt x="500337" y="0"/>
                      <a:pt x="509877" y="0"/>
                      <a:pt x="519340" y="0"/>
                    </a:cubicBezTo>
                    <a:cubicBezTo>
                      <a:pt x="594793" y="11833"/>
                      <a:pt x="641947" y="51221"/>
                      <a:pt x="663424" y="115673"/>
                    </a:cubicBezTo>
                    <a:cubicBezTo>
                      <a:pt x="789216" y="107078"/>
                      <a:pt x="879707" y="228947"/>
                      <a:pt x="824937" y="348556"/>
                    </a:cubicBezTo>
                    <a:cubicBezTo>
                      <a:pt x="843471" y="373689"/>
                      <a:pt x="858934" y="401804"/>
                      <a:pt x="864518" y="439538"/>
                    </a:cubicBezTo>
                    <a:cubicBezTo>
                      <a:pt x="864518" y="450347"/>
                      <a:pt x="864518" y="461131"/>
                      <a:pt x="864518" y="471938"/>
                    </a:cubicBezTo>
                    <a:cubicBezTo>
                      <a:pt x="847876" y="567976"/>
                      <a:pt x="776266" y="632871"/>
                      <a:pt x="658701" y="615401"/>
                    </a:cubicBezTo>
                    <a:cubicBezTo>
                      <a:pt x="628452" y="664711"/>
                      <a:pt x="574628" y="712702"/>
                      <a:pt x="490872" y="707943"/>
                    </a:cubicBezTo>
                    <a:cubicBezTo>
                      <a:pt x="447580" y="704706"/>
                      <a:pt x="417462" y="685955"/>
                      <a:pt x="391093" y="663175"/>
                    </a:cubicBezTo>
                    <a:cubicBezTo>
                      <a:pt x="363319" y="682111"/>
                      <a:pt x="333239" y="696972"/>
                      <a:pt x="289778" y="697135"/>
                    </a:cubicBezTo>
                    <a:cubicBezTo>
                      <a:pt x="189231" y="697415"/>
                      <a:pt x="121969" y="624462"/>
                      <a:pt x="120338" y="524395"/>
                    </a:cubicBezTo>
                    <a:cubicBezTo>
                      <a:pt x="55699" y="500985"/>
                      <a:pt x="11919" y="457288"/>
                      <a:pt x="0" y="382517"/>
                    </a:cubicBezTo>
                    <a:cubicBezTo>
                      <a:pt x="0" y="371709"/>
                      <a:pt x="0" y="360878"/>
                      <a:pt x="0" y="350116"/>
                    </a:cubicBezTo>
                    <a:cubicBezTo>
                      <a:pt x="13156" y="276023"/>
                      <a:pt x="54556" y="229482"/>
                      <a:pt x="123487" y="209753"/>
                    </a:cubicBezTo>
                    <a:cubicBezTo>
                      <a:pt x="119345" y="84763"/>
                      <a:pt x="257225" y="6662"/>
                      <a:pt x="370497" y="61726"/>
                    </a:cubicBezTo>
                    <a:cubicBezTo>
                      <a:pt x="397466" y="34497"/>
                      <a:pt x="435623" y="4798"/>
                      <a:pt x="490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 txBox="1"/>
              <p:nvPr/>
            </p:nvSpPr>
            <p:spPr>
              <a:xfrm>
                <a:off x="40524" y="118077"/>
                <a:ext cx="783470" cy="489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8"/>
            <p:cNvSpPr/>
            <p:nvPr/>
          </p:nvSpPr>
          <p:spPr>
            <a:xfrm>
              <a:off x="1313325" y="1080183"/>
              <a:ext cx="2071287" cy="1364461"/>
            </a:xfrm>
            <a:custGeom>
              <a:avLst/>
              <a:gdLst/>
              <a:ahLst/>
              <a:cxnLst/>
              <a:rect l="l" t="t" r="r" b="b"/>
              <a:pathLst>
                <a:path w="2071287" h="1364461" extrusionOk="0">
                  <a:moveTo>
                    <a:pt x="0" y="0"/>
                  </a:moveTo>
                  <a:lnTo>
                    <a:pt x="2071287" y="0"/>
                  </a:lnTo>
                  <a:lnTo>
                    <a:pt x="2071287" y="1364461"/>
                  </a:lnTo>
                  <a:lnTo>
                    <a:pt x="0" y="1364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30" name="Google Shape;230;p8"/>
            <p:cNvSpPr txBox="1"/>
            <p:nvPr/>
          </p:nvSpPr>
          <p:spPr>
            <a:xfrm>
              <a:off x="1472034" y="2611909"/>
              <a:ext cx="1753869" cy="711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3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xxx</a:t>
              </a:r>
              <a:endParaRPr/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12503629" y="758302"/>
            <a:ext cx="3612849" cy="3307861"/>
            <a:chOff x="0" y="0"/>
            <a:chExt cx="4817132" cy="4410480"/>
          </a:xfrm>
        </p:grpSpPr>
        <p:grpSp>
          <p:nvGrpSpPr>
            <p:cNvPr id="232" name="Google Shape;232;p8"/>
            <p:cNvGrpSpPr/>
            <p:nvPr/>
          </p:nvGrpSpPr>
          <p:grpSpPr>
            <a:xfrm>
              <a:off x="0" y="0"/>
              <a:ext cx="4817132" cy="4410480"/>
              <a:chOff x="0" y="0"/>
              <a:chExt cx="1042590" cy="954577"/>
            </a:xfrm>
          </p:grpSpPr>
          <p:sp>
            <p:nvSpPr>
              <p:cNvPr id="233" name="Google Shape;233;p8"/>
              <p:cNvSpPr/>
              <p:nvPr/>
            </p:nvSpPr>
            <p:spPr>
              <a:xfrm>
                <a:off x="0" y="0"/>
                <a:ext cx="1042590" cy="954577"/>
              </a:xfrm>
              <a:custGeom>
                <a:avLst/>
                <a:gdLst/>
                <a:ahLst/>
                <a:cxnLst/>
                <a:rect l="l" t="t" r="r" b="b"/>
                <a:pathLst>
                  <a:path w="1042590" h="954577" extrusionOk="0">
                    <a:moveTo>
                      <a:pt x="583336" y="0"/>
                    </a:moveTo>
                    <a:cubicBezTo>
                      <a:pt x="594605" y="0"/>
                      <a:pt x="605942" y="0"/>
                      <a:pt x="617189" y="0"/>
                    </a:cubicBezTo>
                    <a:cubicBezTo>
                      <a:pt x="706857" y="15873"/>
                      <a:pt x="762895" y="68709"/>
                      <a:pt x="788419" y="155165"/>
                    </a:cubicBezTo>
                    <a:cubicBezTo>
                      <a:pt x="937911" y="143635"/>
                      <a:pt x="1042590" y="307111"/>
                      <a:pt x="980362" y="467555"/>
                    </a:cubicBezTo>
                    <a:cubicBezTo>
                      <a:pt x="1002388" y="501270"/>
                      <a:pt x="1020765" y="538982"/>
                      <a:pt x="1027401" y="589599"/>
                    </a:cubicBezTo>
                    <a:cubicBezTo>
                      <a:pt x="1027401" y="604099"/>
                      <a:pt x="1027401" y="618564"/>
                      <a:pt x="1027401" y="633061"/>
                    </a:cubicBezTo>
                    <a:cubicBezTo>
                      <a:pt x="1007623" y="761887"/>
                      <a:pt x="922521" y="848938"/>
                      <a:pt x="782806" y="825503"/>
                    </a:cubicBezTo>
                    <a:cubicBezTo>
                      <a:pt x="746858" y="891649"/>
                      <a:pt x="682893" y="954577"/>
                      <a:pt x="583357" y="949640"/>
                    </a:cubicBezTo>
                    <a:cubicBezTo>
                      <a:pt x="531908" y="945298"/>
                      <a:pt x="496116" y="920145"/>
                      <a:pt x="464779" y="889587"/>
                    </a:cubicBezTo>
                    <a:cubicBezTo>
                      <a:pt x="431772" y="914989"/>
                      <a:pt x="396025" y="934923"/>
                      <a:pt x="344375" y="935143"/>
                    </a:cubicBezTo>
                    <a:cubicBezTo>
                      <a:pt x="224884" y="935518"/>
                      <a:pt x="144948" y="837658"/>
                      <a:pt x="143011" y="703427"/>
                    </a:cubicBezTo>
                    <a:cubicBezTo>
                      <a:pt x="66193" y="672025"/>
                      <a:pt x="14165" y="613410"/>
                      <a:pt x="0" y="513111"/>
                    </a:cubicBezTo>
                    <a:cubicBezTo>
                      <a:pt x="0" y="498613"/>
                      <a:pt x="0" y="484085"/>
                      <a:pt x="0" y="469648"/>
                    </a:cubicBezTo>
                    <a:cubicBezTo>
                      <a:pt x="15635" y="370259"/>
                      <a:pt x="64835" y="307828"/>
                      <a:pt x="146753" y="281364"/>
                    </a:cubicBezTo>
                    <a:cubicBezTo>
                      <a:pt x="141830" y="113702"/>
                      <a:pt x="305689" y="8936"/>
                      <a:pt x="440302" y="82800"/>
                    </a:cubicBezTo>
                    <a:cubicBezTo>
                      <a:pt x="472352" y="46274"/>
                      <a:pt x="517698" y="6437"/>
                      <a:pt x="5833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 txBox="1"/>
              <p:nvPr/>
            </p:nvSpPr>
            <p:spPr>
              <a:xfrm>
                <a:off x="48159" y="158390"/>
                <a:ext cx="931082" cy="656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5" name="Google Shape;235;p8"/>
            <p:cNvSpPr/>
            <p:nvPr/>
          </p:nvSpPr>
          <p:spPr>
            <a:xfrm>
              <a:off x="1247949" y="732706"/>
              <a:ext cx="2519381" cy="2409445"/>
            </a:xfrm>
            <a:custGeom>
              <a:avLst/>
              <a:gdLst/>
              <a:ahLst/>
              <a:cxnLst/>
              <a:rect l="l" t="t" r="r" b="b"/>
              <a:pathLst>
                <a:path w="2519381" h="2409445" extrusionOk="0">
                  <a:moveTo>
                    <a:pt x="0" y="0"/>
                  </a:moveTo>
                  <a:lnTo>
                    <a:pt x="2519381" y="0"/>
                  </a:lnTo>
                  <a:lnTo>
                    <a:pt x="2519381" y="2409445"/>
                  </a:lnTo>
                  <a:lnTo>
                    <a:pt x="0" y="2409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36" name="Google Shape;236;p8"/>
            <p:cNvSpPr txBox="1"/>
            <p:nvPr/>
          </p:nvSpPr>
          <p:spPr>
            <a:xfrm>
              <a:off x="1080271" y="3065951"/>
              <a:ext cx="2854738" cy="625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3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www</a:t>
              </a:r>
              <a:endParaRPr/>
            </a:p>
          </p:txBody>
        </p:sp>
      </p:grpSp>
      <p:grpSp>
        <p:nvGrpSpPr>
          <p:cNvPr id="237" name="Google Shape;237;p8"/>
          <p:cNvGrpSpPr/>
          <p:nvPr/>
        </p:nvGrpSpPr>
        <p:grpSpPr>
          <a:xfrm>
            <a:off x="3722048" y="3734514"/>
            <a:ext cx="3367380" cy="3366773"/>
            <a:chOff x="0" y="0"/>
            <a:chExt cx="4489840" cy="4489031"/>
          </a:xfrm>
        </p:grpSpPr>
        <p:grpSp>
          <p:nvGrpSpPr>
            <p:cNvPr id="238" name="Google Shape;238;p8"/>
            <p:cNvGrpSpPr/>
            <p:nvPr/>
          </p:nvGrpSpPr>
          <p:grpSpPr>
            <a:xfrm>
              <a:off x="0" y="0"/>
              <a:ext cx="4489840" cy="4489031"/>
              <a:chOff x="0" y="0"/>
              <a:chExt cx="852560" cy="852406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8"/>
            <p:cNvSpPr/>
            <p:nvPr/>
          </p:nvSpPr>
          <p:spPr>
            <a:xfrm>
              <a:off x="1182388" y="440799"/>
              <a:ext cx="2147460" cy="2610894"/>
            </a:xfrm>
            <a:custGeom>
              <a:avLst/>
              <a:gdLst/>
              <a:ahLst/>
              <a:cxnLst/>
              <a:rect l="l" t="t" r="r" b="b"/>
              <a:pathLst>
                <a:path w="2147460" h="2610894" extrusionOk="0">
                  <a:moveTo>
                    <a:pt x="0" y="0"/>
                  </a:moveTo>
                  <a:lnTo>
                    <a:pt x="2147460" y="0"/>
                  </a:lnTo>
                  <a:lnTo>
                    <a:pt x="2147460" y="2610894"/>
                  </a:lnTo>
                  <a:lnTo>
                    <a:pt x="0" y="26108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42" name="Google Shape;242;p8"/>
            <p:cNvSpPr txBox="1"/>
            <p:nvPr/>
          </p:nvSpPr>
          <p:spPr>
            <a:xfrm>
              <a:off x="1717495" y="3163093"/>
              <a:ext cx="1077246" cy="72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8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yyy</a:t>
              </a:r>
              <a:endParaRPr/>
            </a:p>
          </p:txBody>
        </p:sp>
      </p:grpSp>
      <p:grpSp>
        <p:nvGrpSpPr>
          <p:cNvPr id="243" name="Google Shape;243;p8"/>
          <p:cNvGrpSpPr/>
          <p:nvPr/>
        </p:nvGrpSpPr>
        <p:grpSpPr>
          <a:xfrm>
            <a:off x="10574129" y="4051477"/>
            <a:ext cx="3198846" cy="3198269"/>
            <a:chOff x="0" y="0"/>
            <a:chExt cx="4265128" cy="4264360"/>
          </a:xfrm>
        </p:grpSpPr>
        <p:grpSp>
          <p:nvGrpSpPr>
            <p:cNvPr id="244" name="Google Shape;244;p8"/>
            <p:cNvGrpSpPr/>
            <p:nvPr/>
          </p:nvGrpSpPr>
          <p:grpSpPr>
            <a:xfrm>
              <a:off x="0" y="0"/>
              <a:ext cx="4265128" cy="4264360"/>
              <a:chOff x="0" y="0"/>
              <a:chExt cx="852560" cy="852406"/>
            </a:xfrm>
          </p:grpSpPr>
          <p:sp>
            <p:nvSpPr>
              <p:cNvPr id="245" name="Google Shape;245;p8"/>
              <p:cNvSpPr/>
              <p:nvPr/>
            </p:nvSpPr>
            <p:spPr>
              <a:xfrm>
                <a:off x="0" y="0"/>
                <a:ext cx="852560" cy="852406"/>
              </a:xfrm>
              <a:custGeom>
                <a:avLst/>
                <a:gdLst/>
                <a:ahLst/>
                <a:cxnLst/>
                <a:rect l="l" t="t" r="r" b="b"/>
                <a:pathLst>
                  <a:path w="852560" h="852406" extrusionOk="0">
                    <a:moveTo>
                      <a:pt x="475441" y="0"/>
                    </a:moveTo>
                    <a:cubicBezTo>
                      <a:pt x="484626" y="0"/>
                      <a:pt x="493866" y="0"/>
                      <a:pt x="503032" y="0"/>
                    </a:cubicBezTo>
                    <a:cubicBezTo>
                      <a:pt x="576115" y="14166"/>
                      <a:pt x="621789" y="61322"/>
                      <a:pt x="642592" y="138483"/>
                    </a:cubicBezTo>
                    <a:cubicBezTo>
                      <a:pt x="764433" y="128193"/>
                      <a:pt x="852560" y="274094"/>
                      <a:pt x="799033" y="417289"/>
                    </a:cubicBezTo>
                    <a:cubicBezTo>
                      <a:pt x="816985" y="447379"/>
                      <a:pt x="831962" y="481037"/>
                      <a:pt x="837371" y="526212"/>
                    </a:cubicBezTo>
                    <a:cubicBezTo>
                      <a:pt x="837371" y="539152"/>
                      <a:pt x="837371" y="552063"/>
                      <a:pt x="837371" y="565001"/>
                    </a:cubicBezTo>
                    <a:cubicBezTo>
                      <a:pt x="821252" y="679977"/>
                      <a:pt x="751890" y="757669"/>
                      <a:pt x="638017" y="736753"/>
                    </a:cubicBezTo>
                    <a:cubicBezTo>
                      <a:pt x="608718" y="795788"/>
                      <a:pt x="556584" y="852406"/>
                      <a:pt x="475458" y="847544"/>
                    </a:cubicBezTo>
                    <a:cubicBezTo>
                      <a:pt x="433525" y="843669"/>
                      <a:pt x="404353" y="821221"/>
                      <a:pt x="378812" y="793948"/>
                    </a:cubicBezTo>
                    <a:cubicBezTo>
                      <a:pt x="351910" y="816619"/>
                      <a:pt x="322775" y="834410"/>
                      <a:pt x="280679" y="834606"/>
                    </a:cubicBezTo>
                    <a:cubicBezTo>
                      <a:pt x="183289" y="834941"/>
                      <a:pt x="118139" y="747602"/>
                      <a:pt x="116559" y="627802"/>
                    </a:cubicBezTo>
                    <a:cubicBezTo>
                      <a:pt x="53950" y="599776"/>
                      <a:pt x="11545" y="547462"/>
                      <a:pt x="0" y="457946"/>
                    </a:cubicBezTo>
                    <a:cubicBezTo>
                      <a:pt x="0" y="445008"/>
                      <a:pt x="0" y="432041"/>
                      <a:pt x="0" y="419157"/>
                    </a:cubicBezTo>
                    <a:cubicBezTo>
                      <a:pt x="12743" y="330452"/>
                      <a:pt x="52843" y="274734"/>
                      <a:pt x="119609" y="251114"/>
                    </a:cubicBezTo>
                    <a:cubicBezTo>
                      <a:pt x="115597" y="101478"/>
                      <a:pt x="249148" y="7975"/>
                      <a:pt x="358863" y="73898"/>
                    </a:cubicBezTo>
                    <a:cubicBezTo>
                      <a:pt x="384985" y="41300"/>
                      <a:pt x="421943" y="5745"/>
                      <a:pt x="475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 txBox="1"/>
              <p:nvPr/>
            </p:nvSpPr>
            <p:spPr>
              <a:xfrm>
                <a:off x="39252" y="141361"/>
                <a:ext cx="758868" cy="58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9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" name="Google Shape;247;p8"/>
            <p:cNvSpPr/>
            <p:nvPr/>
          </p:nvSpPr>
          <p:spPr>
            <a:xfrm>
              <a:off x="1076654" y="724290"/>
              <a:ext cx="2133096" cy="2095767"/>
            </a:xfrm>
            <a:custGeom>
              <a:avLst/>
              <a:gdLst/>
              <a:ahLst/>
              <a:cxnLst/>
              <a:rect l="l" t="t" r="r" b="b"/>
              <a:pathLst>
                <a:path w="2133096" h="2095767" extrusionOk="0">
                  <a:moveTo>
                    <a:pt x="0" y="0"/>
                  </a:moveTo>
                  <a:lnTo>
                    <a:pt x="2133096" y="0"/>
                  </a:lnTo>
                  <a:lnTo>
                    <a:pt x="2133096" y="2095766"/>
                  </a:lnTo>
                  <a:lnTo>
                    <a:pt x="0" y="20957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48" name="Google Shape;248;p8"/>
            <p:cNvSpPr txBox="1"/>
            <p:nvPr/>
          </p:nvSpPr>
          <p:spPr>
            <a:xfrm>
              <a:off x="1119917" y="3000493"/>
              <a:ext cx="2046569" cy="690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1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vvv</a:t>
              </a:r>
              <a:endParaRPr/>
            </a:p>
          </p:txBody>
        </p:sp>
      </p:grpSp>
      <p:grpSp>
        <p:nvGrpSpPr>
          <p:cNvPr id="249" name="Google Shape;249;p8"/>
          <p:cNvGrpSpPr/>
          <p:nvPr/>
        </p:nvGrpSpPr>
        <p:grpSpPr>
          <a:xfrm>
            <a:off x="7029435" y="463107"/>
            <a:ext cx="3964684" cy="3535900"/>
            <a:chOff x="0" y="0"/>
            <a:chExt cx="5286245" cy="4714533"/>
          </a:xfrm>
        </p:grpSpPr>
        <p:grpSp>
          <p:nvGrpSpPr>
            <p:cNvPr id="250" name="Google Shape;250;p8"/>
            <p:cNvGrpSpPr/>
            <p:nvPr/>
          </p:nvGrpSpPr>
          <p:grpSpPr>
            <a:xfrm>
              <a:off x="0" y="0"/>
              <a:ext cx="5286245" cy="4714533"/>
              <a:chOff x="0" y="0"/>
              <a:chExt cx="980484" cy="874444"/>
            </a:xfrm>
          </p:grpSpPr>
          <p:sp>
            <p:nvSpPr>
              <p:cNvPr id="251" name="Google Shape;251;p8"/>
              <p:cNvSpPr/>
              <p:nvPr/>
            </p:nvSpPr>
            <p:spPr>
              <a:xfrm>
                <a:off x="0" y="0"/>
                <a:ext cx="980484" cy="874444"/>
              </a:xfrm>
              <a:custGeom>
                <a:avLst/>
                <a:gdLst/>
                <a:ahLst/>
                <a:cxnLst/>
                <a:rect l="l" t="t" r="r" b="b"/>
                <a:pathLst>
                  <a:path w="980484" h="874444" extrusionOk="0">
                    <a:moveTo>
                      <a:pt x="548073" y="0"/>
                    </a:moveTo>
                    <a:cubicBezTo>
                      <a:pt x="558661" y="0"/>
                      <a:pt x="569313" y="0"/>
                      <a:pt x="579880" y="0"/>
                    </a:cubicBezTo>
                    <a:cubicBezTo>
                      <a:pt x="664127" y="14534"/>
                      <a:pt x="716778" y="62915"/>
                      <a:pt x="740760" y="142081"/>
                    </a:cubicBezTo>
                    <a:cubicBezTo>
                      <a:pt x="881215" y="131524"/>
                      <a:pt x="980484" y="281215"/>
                      <a:pt x="921100" y="428131"/>
                    </a:cubicBezTo>
                    <a:cubicBezTo>
                      <a:pt x="941795" y="459002"/>
                      <a:pt x="959060" y="493535"/>
                      <a:pt x="965295" y="539884"/>
                    </a:cubicBezTo>
                    <a:cubicBezTo>
                      <a:pt x="965295" y="553161"/>
                      <a:pt x="965295" y="566407"/>
                      <a:pt x="965295" y="579681"/>
                    </a:cubicBezTo>
                    <a:cubicBezTo>
                      <a:pt x="946713" y="697644"/>
                      <a:pt x="866755" y="777355"/>
                      <a:pt x="735485" y="755896"/>
                    </a:cubicBezTo>
                    <a:cubicBezTo>
                      <a:pt x="701711" y="816464"/>
                      <a:pt x="641612" y="874444"/>
                      <a:pt x="548093" y="869566"/>
                    </a:cubicBezTo>
                    <a:cubicBezTo>
                      <a:pt x="499754" y="865590"/>
                      <a:pt x="466126" y="842558"/>
                      <a:pt x="436683" y="814577"/>
                    </a:cubicBezTo>
                    <a:cubicBezTo>
                      <a:pt x="405671" y="837836"/>
                      <a:pt x="372085" y="856090"/>
                      <a:pt x="323558" y="856291"/>
                    </a:cubicBezTo>
                    <a:cubicBezTo>
                      <a:pt x="211290" y="856635"/>
                      <a:pt x="136186" y="767026"/>
                      <a:pt x="134366" y="644114"/>
                    </a:cubicBezTo>
                    <a:cubicBezTo>
                      <a:pt x="62192" y="615360"/>
                      <a:pt x="13309" y="561687"/>
                      <a:pt x="0" y="469845"/>
                    </a:cubicBezTo>
                    <a:cubicBezTo>
                      <a:pt x="0" y="456570"/>
                      <a:pt x="0" y="443266"/>
                      <a:pt x="0" y="430047"/>
                    </a:cubicBezTo>
                    <a:cubicBezTo>
                      <a:pt x="14690" y="339038"/>
                      <a:pt x="60916" y="281872"/>
                      <a:pt x="137881" y="257639"/>
                    </a:cubicBezTo>
                    <a:cubicBezTo>
                      <a:pt x="133257" y="104115"/>
                      <a:pt x="287210" y="8183"/>
                      <a:pt x="413686" y="75819"/>
                    </a:cubicBezTo>
                    <a:cubicBezTo>
                      <a:pt x="443799" y="42373"/>
                      <a:pt x="486403" y="5894"/>
                      <a:pt x="5480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 txBox="1"/>
              <p:nvPr/>
            </p:nvSpPr>
            <p:spPr>
              <a:xfrm>
                <a:off x="45248" y="145034"/>
                <a:ext cx="874799" cy="6008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4700" tIns="64700" rIns="64700" bIns="64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8"/>
            <p:cNvSpPr/>
            <p:nvPr/>
          </p:nvSpPr>
          <p:spPr>
            <a:xfrm flipH="1">
              <a:off x="3220236" y="1738865"/>
              <a:ext cx="1027181" cy="1611264"/>
            </a:xfrm>
            <a:custGeom>
              <a:avLst/>
              <a:gdLst/>
              <a:ahLst/>
              <a:cxnLst/>
              <a:rect l="l" t="t" r="r" b="b"/>
              <a:pathLst>
                <a:path w="1027181" h="1611264" extrusionOk="0">
                  <a:moveTo>
                    <a:pt x="1027181" y="0"/>
                  </a:moveTo>
                  <a:lnTo>
                    <a:pt x="0" y="0"/>
                  </a:lnTo>
                  <a:lnTo>
                    <a:pt x="0" y="1611264"/>
                  </a:lnTo>
                  <a:lnTo>
                    <a:pt x="1027181" y="1611264"/>
                  </a:lnTo>
                  <a:lnTo>
                    <a:pt x="1027181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4" name="Google Shape;254;p8"/>
            <p:cNvSpPr/>
            <p:nvPr/>
          </p:nvSpPr>
          <p:spPr>
            <a:xfrm>
              <a:off x="1076992" y="837009"/>
              <a:ext cx="1948632" cy="2269149"/>
            </a:xfrm>
            <a:custGeom>
              <a:avLst/>
              <a:gdLst/>
              <a:ahLst/>
              <a:cxnLst/>
              <a:rect l="l" t="t" r="r" b="b"/>
              <a:pathLst>
                <a:path w="1948632" h="2269149" extrusionOk="0">
                  <a:moveTo>
                    <a:pt x="0" y="0"/>
                  </a:moveTo>
                  <a:lnTo>
                    <a:pt x="1948632" y="0"/>
                  </a:lnTo>
                  <a:lnTo>
                    <a:pt x="1948632" y="2269149"/>
                  </a:lnTo>
                  <a:lnTo>
                    <a:pt x="0" y="22691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5" name="Google Shape;255;p8"/>
            <p:cNvSpPr txBox="1"/>
            <p:nvPr/>
          </p:nvSpPr>
          <p:spPr>
            <a:xfrm>
              <a:off x="1316647" y="3404882"/>
              <a:ext cx="2601769" cy="668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zzz</a:t>
              </a:r>
              <a:endParaRPr/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0" y="75"/>
            <a:ext cx="18288172" cy="10286922"/>
            <a:chOff x="0" y="0"/>
            <a:chExt cx="5273254" cy="2771560"/>
          </a:xfrm>
        </p:grpSpPr>
        <p:sp>
          <p:nvSpPr>
            <p:cNvPr id="257" name="Google Shape;257;p8"/>
            <p:cNvSpPr/>
            <p:nvPr/>
          </p:nvSpPr>
          <p:spPr>
            <a:xfrm>
              <a:off x="0" y="0"/>
              <a:ext cx="5273254" cy="2771560"/>
            </a:xfrm>
            <a:custGeom>
              <a:avLst/>
              <a:gdLst/>
              <a:ahLst/>
              <a:cxnLst/>
              <a:rect l="l" t="t" r="r" b="b"/>
              <a:pathLst>
                <a:path w="5273254" h="2771560" extrusionOk="0">
                  <a:moveTo>
                    <a:pt x="0" y="0"/>
                  </a:moveTo>
                  <a:lnTo>
                    <a:pt x="5273254" y="0"/>
                  </a:lnTo>
                  <a:lnTo>
                    <a:pt x="5273254" y="2771560"/>
                  </a:lnTo>
                  <a:lnTo>
                    <a:pt x="0" y="2771560"/>
                  </a:lnTo>
                  <a:close/>
                </a:path>
              </a:pathLst>
            </a:custGeom>
            <a:solidFill>
              <a:srgbClr val="000000">
                <a:alpha val="47450"/>
              </a:srgbClr>
            </a:solidFill>
            <a:ln>
              <a:noFill/>
            </a:ln>
          </p:spPr>
        </p:sp>
        <p:sp>
          <p:nvSpPr>
            <p:cNvPr id="258" name="Google Shape;258;p8"/>
            <p:cNvSpPr txBox="1"/>
            <p:nvPr/>
          </p:nvSpPr>
          <p:spPr>
            <a:xfrm>
              <a:off x="0" y="0"/>
              <a:ext cx="5273254" cy="2771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8"/>
          <p:cNvGrpSpPr/>
          <p:nvPr/>
        </p:nvGrpSpPr>
        <p:grpSpPr>
          <a:xfrm>
            <a:off x="-1" y="7538389"/>
            <a:ext cx="18288001" cy="2456602"/>
            <a:chOff x="0" y="0"/>
            <a:chExt cx="5393294" cy="647006"/>
          </a:xfrm>
        </p:grpSpPr>
        <p:sp>
          <p:nvSpPr>
            <p:cNvPr id="260" name="Google Shape;260;p8"/>
            <p:cNvSpPr/>
            <p:nvPr/>
          </p:nvSpPr>
          <p:spPr>
            <a:xfrm>
              <a:off x="0" y="0"/>
              <a:ext cx="5393294" cy="647006"/>
            </a:xfrm>
            <a:custGeom>
              <a:avLst/>
              <a:gdLst/>
              <a:ahLst/>
              <a:cxnLst/>
              <a:rect l="l" t="t" r="r" b="b"/>
              <a:pathLst>
                <a:path w="5393294" h="647006" extrusionOk="0">
                  <a:moveTo>
                    <a:pt x="0" y="0"/>
                  </a:moveTo>
                  <a:lnTo>
                    <a:pt x="5393294" y="0"/>
                  </a:lnTo>
                  <a:lnTo>
                    <a:pt x="5393294" y="647006"/>
                  </a:lnTo>
                  <a:lnTo>
                    <a:pt x="0" y="647006"/>
                  </a:lnTo>
                  <a:close/>
                </a:path>
              </a:pathLst>
            </a:custGeom>
            <a:solidFill>
              <a:srgbClr val="F4FC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0" y="0"/>
              <a:ext cx="5393294" cy="647006"/>
            </a:xfrm>
            <a:prstGeom prst="rect">
              <a:avLst/>
            </a:prstGeom>
            <a:solidFill>
              <a:srgbClr val="F4FCF9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8"/>
          <p:cNvSpPr txBox="1"/>
          <p:nvPr/>
        </p:nvSpPr>
        <p:spPr>
          <a:xfrm>
            <a:off x="637049" y="7744105"/>
            <a:ext cx="170139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全て</a:t>
            </a: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　</a:t>
            </a:r>
            <a:r>
              <a:rPr lang="en-US" altLang="ja-JP" sz="6000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GeoTokyo</a:t>
            </a:r>
            <a:r>
              <a:rPr lang="en-US" altLang="ja-JP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-Hacker</a:t>
            </a: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　</a:t>
            </a:r>
            <a:r>
              <a:rPr 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が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手助けして</a:t>
            </a:r>
            <a:r>
              <a:rPr lang="en-US" sz="6000" b="1" dirty="0" err="1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くれます</a:t>
            </a:r>
            <a:r>
              <a:rPr lang="en-US" sz="6000" b="1" dirty="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！</a:t>
            </a:r>
            <a:endParaRPr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79F61BA-685F-DF4E-8114-CF9F8B78FF99}"/>
              </a:ext>
            </a:extLst>
          </p:cNvPr>
          <p:cNvGrpSpPr/>
          <p:nvPr/>
        </p:nvGrpSpPr>
        <p:grpSpPr>
          <a:xfrm>
            <a:off x="6594619" y="1312797"/>
            <a:ext cx="5025887" cy="5100676"/>
            <a:chOff x="4953070" y="-279571"/>
            <a:chExt cx="5025887" cy="5100676"/>
          </a:xfrm>
        </p:grpSpPr>
        <p:sp>
          <p:nvSpPr>
            <p:cNvPr id="7" name="Google Shape;263;p8">
              <a:extLst>
                <a:ext uri="{FF2B5EF4-FFF2-40B4-BE49-F238E27FC236}">
                  <a16:creationId xmlns:a16="http://schemas.microsoft.com/office/drawing/2014/main" id="{67755188-54F2-A56C-C6FB-48B7868181E5}"/>
                </a:ext>
              </a:extLst>
            </p:cNvPr>
            <p:cNvSpPr/>
            <p:nvPr/>
          </p:nvSpPr>
          <p:spPr>
            <a:xfrm>
              <a:off x="4953070" y="-279571"/>
              <a:ext cx="5025887" cy="5100676"/>
            </a:xfrm>
            <a:custGeom>
              <a:avLst/>
              <a:gdLst/>
              <a:ahLst/>
              <a:cxnLst/>
              <a:rect l="l" t="t" r="r" b="b"/>
              <a:pathLst>
                <a:path w="6701182" h="6800902" extrusionOk="0">
                  <a:moveTo>
                    <a:pt x="0" y="0"/>
                  </a:moveTo>
                  <a:lnTo>
                    <a:pt x="6701182" y="0"/>
                  </a:lnTo>
                  <a:lnTo>
                    <a:pt x="6701182" y="6800902"/>
                  </a:lnTo>
                  <a:lnTo>
                    <a:pt x="0" y="6800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pic>
          <p:nvPicPr>
            <p:cNvPr id="8" name="Picture 2" descr="画像が生成されました">
              <a:extLst>
                <a:ext uri="{FF2B5EF4-FFF2-40B4-BE49-F238E27FC236}">
                  <a16:creationId xmlns:a16="http://schemas.microsoft.com/office/drawing/2014/main" id="{4A53EA2B-EDDB-32DA-CCD3-CBBB9D504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740" y="404733"/>
              <a:ext cx="3514123" cy="3514123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9"/>
          <p:cNvGrpSpPr/>
          <p:nvPr/>
        </p:nvGrpSpPr>
        <p:grpSpPr>
          <a:xfrm>
            <a:off x="11940736" y="905262"/>
            <a:ext cx="4231122" cy="9129987"/>
            <a:chOff x="0" y="0"/>
            <a:chExt cx="5641496" cy="12173315"/>
          </a:xfrm>
        </p:grpSpPr>
        <p:grpSp>
          <p:nvGrpSpPr>
            <p:cNvPr id="280" name="Google Shape;280;p9"/>
            <p:cNvGrpSpPr/>
            <p:nvPr/>
          </p:nvGrpSpPr>
          <p:grpSpPr>
            <a:xfrm>
              <a:off x="0" y="0"/>
              <a:ext cx="5641496" cy="12173315"/>
              <a:chOff x="0" y="0"/>
              <a:chExt cx="1114370" cy="2404606"/>
            </a:xfrm>
          </p:grpSpPr>
          <p:sp>
            <p:nvSpPr>
              <p:cNvPr id="281" name="Google Shape;281;p9"/>
              <p:cNvSpPr/>
              <p:nvPr/>
            </p:nvSpPr>
            <p:spPr>
              <a:xfrm>
                <a:off x="0" y="0"/>
                <a:ext cx="1114370" cy="2404606"/>
              </a:xfrm>
              <a:custGeom>
                <a:avLst/>
                <a:gdLst/>
                <a:ahLst/>
                <a:cxnLst/>
                <a:rect l="l" t="t" r="r" b="b"/>
                <a:pathLst>
                  <a:path w="1114370" h="2404606" extrusionOk="0">
                    <a:moveTo>
                      <a:pt x="117104" y="0"/>
                    </a:moveTo>
                    <a:lnTo>
                      <a:pt x="997265" y="0"/>
                    </a:lnTo>
                    <a:cubicBezTo>
                      <a:pt x="1028323" y="0"/>
                      <a:pt x="1058109" y="12338"/>
                      <a:pt x="1080071" y="34299"/>
                    </a:cubicBezTo>
                    <a:cubicBezTo>
                      <a:pt x="1102032" y="56260"/>
                      <a:pt x="1114370" y="86046"/>
                      <a:pt x="1114370" y="117104"/>
                    </a:cubicBezTo>
                    <a:lnTo>
                      <a:pt x="1114370" y="2287501"/>
                    </a:lnTo>
                    <a:cubicBezTo>
                      <a:pt x="1114370" y="2318559"/>
                      <a:pt x="1102032" y="2348345"/>
                      <a:pt x="1080071" y="2370306"/>
                    </a:cubicBezTo>
                    <a:cubicBezTo>
                      <a:pt x="1058109" y="2392268"/>
                      <a:pt x="1028323" y="2404606"/>
                      <a:pt x="997265" y="2404606"/>
                    </a:cubicBezTo>
                    <a:lnTo>
                      <a:pt x="117104" y="2404606"/>
                    </a:lnTo>
                    <a:cubicBezTo>
                      <a:pt x="86046" y="2404606"/>
                      <a:pt x="56260" y="2392268"/>
                      <a:pt x="34299" y="2370306"/>
                    </a:cubicBezTo>
                    <a:cubicBezTo>
                      <a:pt x="12338" y="2348345"/>
                      <a:pt x="0" y="2318559"/>
                      <a:pt x="0" y="2287501"/>
                    </a:cubicBezTo>
                    <a:lnTo>
                      <a:pt x="0" y="117104"/>
                    </a:lnTo>
                    <a:cubicBezTo>
                      <a:pt x="0" y="86046"/>
                      <a:pt x="12338" y="56260"/>
                      <a:pt x="34299" y="34299"/>
                    </a:cubicBezTo>
                    <a:cubicBezTo>
                      <a:pt x="56260" y="12338"/>
                      <a:pt x="86046" y="0"/>
                      <a:pt x="117104" y="0"/>
                    </a:cubicBezTo>
                    <a:close/>
                  </a:path>
                </a:pathLst>
              </a:custGeom>
              <a:solidFill>
                <a:srgbClr val="DE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/>
              <p:cNvSpPr txBox="1"/>
              <p:nvPr/>
            </p:nvSpPr>
            <p:spPr>
              <a:xfrm>
                <a:off x="0" y="0"/>
                <a:ext cx="1114370" cy="2404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/>
            <p:cNvGrpSpPr/>
            <p:nvPr/>
          </p:nvGrpSpPr>
          <p:grpSpPr>
            <a:xfrm>
              <a:off x="411973" y="2204782"/>
              <a:ext cx="4817549" cy="672205"/>
              <a:chOff x="0" y="0"/>
              <a:chExt cx="951615" cy="132781"/>
            </a:xfrm>
          </p:grpSpPr>
          <p:sp>
            <p:nvSpPr>
              <p:cNvPr id="284" name="Google Shape;284;p9"/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/>
            <p:cNvGrpSpPr/>
            <p:nvPr/>
          </p:nvGrpSpPr>
          <p:grpSpPr>
            <a:xfrm>
              <a:off x="411973" y="3690699"/>
              <a:ext cx="4817549" cy="672205"/>
              <a:chOff x="0" y="0"/>
              <a:chExt cx="951615" cy="132781"/>
            </a:xfrm>
          </p:grpSpPr>
          <p:sp>
            <p:nvSpPr>
              <p:cNvPr id="287" name="Google Shape;287;p9"/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/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/>
            <p:cNvGrpSpPr/>
            <p:nvPr/>
          </p:nvGrpSpPr>
          <p:grpSpPr>
            <a:xfrm>
              <a:off x="411973" y="5175704"/>
              <a:ext cx="4817549" cy="672205"/>
              <a:chOff x="0" y="0"/>
              <a:chExt cx="951615" cy="132781"/>
            </a:xfrm>
          </p:grpSpPr>
          <p:sp>
            <p:nvSpPr>
              <p:cNvPr id="290" name="Google Shape;290;p9"/>
              <p:cNvSpPr/>
              <p:nvPr/>
            </p:nvSpPr>
            <p:spPr>
              <a:xfrm>
                <a:off x="0" y="0"/>
                <a:ext cx="951615" cy="132781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2781" extrusionOk="0">
                    <a:moveTo>
                      <a:pt x="29998" y="0"/>
                    </a:moveTo>
                    <a:lnTo>
                      <a:pt x="921617" y="0"/>
                    </a:lnTo>
                    <a:cubicBezTo>
                      <a:pt x="938184" y="0"/>
                      <a:pt x="951615" y="13430"/>
                      <a:pt x="951615" y="29998"/>
                    </a:cubicBezTo>
                    <a:lnTo>
                      <a:pt x="951615" y="102783"/>
                    </a:lnTo>
                    <a:cubicBezTo>
                      <a:pt x="951615" y="110739"/>
                      <a:pt x="948454" y="118369"/>
                      <a:pt x="942828" y="123995"/>
                    </a:cubicBezTo>
                    <a:cubicBezTo>
                      <a:pt x="937203" y="129621"/>
                      <a:pt x="929573" y="132781"/>
                      <a:pt x="921617" y="132781"/>
                    </a:cubicBezTo>
                    <a:lnTo>
                      <a:pt x="29998" y="132781"/>
                    </a:lnTo>
                    <a:cubicBezTo>
                      <a:pt x="13430" y="132781"/>
                      <a:pt x="0" y="119351"/>
                      <a:pt x="0" y="102783"/>
                    </a:cubicBezTo>
                    <a:lnTo>
                      <a:pt x="0" y="29998"/>
                    </a:lnTo>
                    <a:cubicBezTo>
                      <a:pt x="0" y="13430"/>
                      <a:pt x="13430" y="0"/>
                      <a:pt x="29998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 txBox="1"/>
              <p:nvPr/>
            </p:nvSpPr>
            <p:spPr>
              <a:xfrm>
                <a:off x="0" y="0"/>
                <a:ext cx="951615" cy="132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9"/>
            <p:cNvSpPr/>
            <p:nvPr/>
          </p:nvSpPr>
          <p:spPr>
            <a:xfrm>
              <a:off x="100037" y="9165744"/>
              <a:ext cx="5431654" cy="943750"/>
            </a:xfrm>
            <a:custGeom>
              <a:avLst/>
              <a:gdLst/>
              <a:ahLst/>
              <a:cxnLst/>
              <a:rect l="l" t="t" r="r" b="b"/>
              <a:pathLst>
                <a:path w="5431654" h="943750" extrusionOk="0">
                  <a:moveTo>
                    <a:pt x="0" y="0"/>
                  </a:moveTo>
                  <a:lnTo>
                    <a:pt x="5431654" y="0"/>
                  </a:lnTo>
                  <a:lnTo>
                    <a:pt x="5431654" y="943750"/>
                  </a:lnTo>
                  <a:lnTo>
                    <a:pt x="0" y="9437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293" name="Google Shape;293;p9"/>
            <p:cNvGrpSpPr/>
            <p:nvPr/>
          </p:nvGrpSpPr>
          <p:grpSpPr>
            <a:xfrm>
              <a:off x="487281" y="9125373"/>
              <a:ext cx="4817549" cy="681199"/>
              <a:chOff x="0" y="0"/>
              <a:chExt cx="951615" cy="134558"/>
            </a:xfrm>
          </p:grpSpPr>
          <p:sp>
            <p:nvSpPr>
              <p:cNvPr id="294" name="Google Shape;294;p9"/>
              <p:cNvSpPr/>
              <p:nvPr/>
            </p:nvSpPr>
            <p:spPr>
              <a:xfrm>
                <a:off x="0" y="0"/>
                <a:ext cx="951615" cy="134558"/>
              </a:xfrm>
              <a:custGeom>
                <a:avLst/>
                <a:gdLst/>
                <a:ahLst/>
                <a:cxnLst/>
                <a:rect l="l" t="t" r="r" b="b"/>
                <a:pathLst>
                  <a:path w="951615" h="134558" extrusionOk="0">
                    <a:moveTo>
                      <a:pt x="66424" y="0"/>
                    </a:moveTo>
                    <a:lnTo>
                      <a:pt x="885191" y="0"/>
                    </a:lnTo>
                    <a:cubicBezTo>
                      <a:pt x="902808" y="0"/>
                      <a:pt x="919703" y="6998"/>
                      <a:pt x="932160" y="19455"/>
                    </a:cubicBezTo>
                    <a:cubicBezTo>
                      <a:pt x="944616" y="31912"/>
                      <a:pt x="951615" y="48807"/>
                      <a:pt x="951615" y="66424"/>
                    </a:cubicBezTo>
                    <a:lnTo>
                      <a:pt x="951615" y="68134"/>
                    </a:lnTo>
                    <a:cubicBezTo>
                      <a:pt x="951615" y="85751"/>
                      <a:pt x="944616" y="102646"/>
                      <a:pt x="932160" y="115103"/>
                    </a:cubicBezTo>
                    <a:cubicBezTo>
                      <a:pt x="919703" y="127560"/>
                      <a:pt x="902808" y="134558"/>
                      <a:pt x="885191" y="134558"/>
                    </a:cubicBezTo>
                    <a:lnTo>
                      <a:pt x="66424" y="134558"/>
                    </a:lnTo>
                    <a:cubicBezTo>
                      <a:pt x="48807" y="134558"/>
                      <a:pt x="31912" y="127560"/>
                      <a:pt x="19455" y="115103"/>
                    </a:cubicBezTo>
                    <a:cubicBezTo>
                      <a:pt x="6998" y="102646"/>
                      <a:pt x="0" y="85751"/>
                      <a:pt x="0" y="68134"/>
                    </a:cubicBezTo>
                    <a:lnTo>
                      <a:pt x="0" y="66424"/>
                    </a:lnTo>
                    <a:cubicBezTo>
                      <a:pt x="0" y="48807"/>
                      <a:pt x="6998" y="31912"/>
                      <a:pt x="19455" y="19455"/>
                    </a:cubicBezTo>
                    <a:cubicBezTo>
                      <a:pt x="31912" y="6998"/>
                      <a:pt x="48807" y="0"/>
                      <a:pt x="66424" y="0"/>
                    </a:cubicBezTo>
                    <a:close/>
                  </a:path>
                </a:pathLst>
              </a:custGeom>
              <a:solidFill>
                <a:srgbClr val="5B97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 txBox="1"/>
              <p:nvPr/>
            </p:nvSpPr>
            <p:spPr>
              <a:xfrm>
                <a:off x="0" y="0"/>
                <a:ext cx="951615" cy="134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9"/>
            <p:cNvSpPr/>
            <p:nvPr/>
          </p:nvSpPr>
          <p:spPr>
            <a:xfrm>
              <a:off x="4143802" y="9026034"/>
              <a:ext cx="887043" cy="887043"/>
            </a:xfrm>
            <a:custGeom>
              <a:avLst/>
              <a:gdLst/>
              <a:ahLst/>
              <a:cxnLst/>
              <a:rect l="l" t="t" r="r" b="b"/>
              <a:pathLst>
                <a:path w="887043" h="887043" extrusionOk="0">
                  <a:moveTo>
                    <a:pt x="0" y="0"/>
                  </a:moveTo>
                  <a:lnTo>
                    <a:pt x="887043" y="0"/>
                  </a:lnTo>
                  <a:lnTo>
                    <a:pt x="887043" y="887043"/>
                  </a:lnTo>
                  <a:lnTo>
                    <a:pt x="0" y="887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7" name="Google Shape;297;p9"/>
            <p:cNvSpPr/>
            <p:nvPr/>
          </p:nvSpPr>
          <p:spPr>
            <a:xfrm>
              <a:off x="698848" y="2204782"/>
              <a:ext cx="381566" cy="616672"/>
            </a:xfrm>
            <a:custGeom>
              <a:avLst/>
              <a:gdLst/>
              <a:ahLst/>
              <a:cxnLst/>
              <a:rect l="l" t="t" r="r" b="b"/>
              <a:pathLst>
                <a:path w="381566" h="616672" extrusionOk="0">
                  <a:moveTo>
                    <a:pt x="0" y="0"/>
                  </a:moveTo>
                  <a:lnTo>
                    <a:pt x="381566" y="0"/>
                  </a:lnTo>
                  <a:lnTo>
                    <a:pt x="381566" y="616672"/>
                  </a:lnTo>
                  <a:lnTo>
                    <a:pt x="0" y="6166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8" name="Google Shape;298;p9"/>
            <p:cNvSpPr/>
            <p:nvPr/>
          </p:nvSpPr>
          <p:spPr>
            <a:xfrm>
              <a:off x="698848" y="5297344"/>
              <a:ext cx="441673" cy="441673"/>
            </a:xfrm>
            <a:custGeom>
              <a:avLst/>
              <a:gdLst/>
              <a:ahLst/>
              <a:cxnLst/>
              <a:rect l="l" t="t" r="r" b="b"/>
              <a:pathLst>
                <a:path w="441673" h="441673" extrusionOk="0">
                  <a:moveTo>
                    <a:pt x="0" y="0"/>
                  </a:moveTo>
                  <a:lnTo>
                    <a:pt x="441672" y="0"/>
                  </a:lnTo>
                  <a:lnTo>
                    <a:pt x="441672" y="441673"/>
                  </a:lnTo>
                  <a:lnTo>
                    <a:pt x="0" y="4416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9" name="Google Shape;299;p9"/>
            <p:cNvSpPr/>
            <p:nvPr/>
          </p:nvSpPr>
          <p:spPr>
            <a:xfrm>
              <a:off x="620985" y="3796631"/>
              <a:ext cx="459429" cy="459429"/>
            </a:xfrm>
            <a:custGeom>
              <a:avLst/>
              <a:gdLst/>
              <a:ahLst/>
              <a:cxnLst/>
              <a:rect l="l" t="t" r="r" b="b"/>
              <a:pathLst>
                <a:path w="459429" h="459429" extrusionOk="0">
                  <a:moveTo>
                    <a:pt x="0" y="0"/>
                  </a:moveTo>
                  <a:lnTo>
                    <a:pt x="459429" y="0"/>
                  </a:lnTo>
                  <a:lnTo>
                    <a:pt x="459429" y="459429"/>
                  </a:lnTo>
                  <a:lnTo>
                    <a:pt x="0" y="4594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00" name="Google Shape;300;p9"/>
            <p:cNvSpPr txBox="1"/>
            <p:nvPr/>
          </p:nvSpPr>
          <p:spPr>
            <a:xfrm>
              <a:off x="2195929" y="2336493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xxx</a:t>
              </a:r>
              <a:endParaRPr/>
            </a:p>
          </p:txBody>
        </p:sp>
        <p:sp>
          <p:nvSpPr>
            <p:cNvPr id="301" name="Google Shape;301;p9"/>
            <p:cNvSpPr txBox="1"/>
            <p:nvPr/>
          </p:nvSpPr>
          <p:spPr>
            <a:xfrm>
              <a:off x="1317492" y="3808150"/>
              <a:ext cx="3006512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yyy</a:t>
              </a:r>
              <a:endParaRPr/>
            </a:p>
          </p:txBody>
        </p:sp>
        <p:sp>
          <p:nvSpPr>
            <p:cNvPr id="302" name="Google Shape;302;p9"/>
            <p:cNvSpPr txBox="1"/>
            <p:nvPr/>
          </p:nvSpPr>
          <p:spPr>
            <a:xfrm>
              <a:off x="2305733" y="5299529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zzz</a:t>
              </a:r>
              <a:endParaRPr/>
            </a:p>
          </p:txBody>
        </p:sp>
        <p:sp>
          <p:nvSpPr>
            <p:cNvPr id="303" name="Google Shape;303;p9"/>
            <p:cNvSpPr txBox="1"/>
            <p:nvPr/>
          </p:nvSpPr>
          <p:spPr>
            <a:xfrm>
              <a:off x="1091039" y="9272917"/>
              <a:ext cx="3239809" cy="3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5FBF9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〇〇する</a:t>
              </a:r>
              <a:endParaRPr/>
            </a:p>
          </p:txBody>
        </p:sp>
      </p:grpSp>
      <p:sp>
        <p:nvSpPr>
          <p:cNvPr id="304" name="Google Shape;304;p9"/>
          <p:cNvSpPr/>
          <p:nvPr/>
        </p:nvSpPr>
        <p:spPr>
          <a:xfrm>
            <a:off x="11725765" y="782515"/>
            <a:ext cx="4661064" cy="9252733"/>
          </a:xfrm>
          <a:custGeom>
            <a:avLst/>
            <a:gdLst/>
            <a:ahLst/>
            <a:cxnLst/>
            <a:rect l="l" t="t" r="r" b="b"/>
            <a:pathLst>
              <a:path w="4661064" h="9252733" extrusionOk="0">
                <a:moveTo>
                  <a:pt x="0" y="0"/>
                </a:moveTo>
                <a:lnTo>
                  <a:pt x="4661064" y="0"/>
                </a:lnTo>
                <a:lnTo>
                  <a:pt x="4661064" y="9252733"/>
                </a:lnTo>
                <a:lnTo>
                  <a:pt x="0" y="92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5" name="Google Shape;305;p9"/>
          <p:cNvGrpSpPr/>
          <p:nvPr/>
        </p:nvGrpSpPr>
        <p:grpSpPr>
          <a:xfrm>
            <a:off x="12263662" y="5714999"/>
            <a:ext cx="3585271" cy="1152410"/>
            <a:chOff x="0" y="0"/>
            <a:chExt cx="4780362" cy="1536547"/>
          </a:xfrm>
        </p:grpSpPr>
        <p:grpSp>
          <p:nvGrpSpPr>
            <p:cNvPr id="306" name="Google Shape;306;p9"/>
            <p:cNvGrpSpPr/>
            <p:nvPr/>
          </p:nvGrpSpPr>
          <p:grpSpPr>
            <a:xfrm>
              <a:off x="38120" y="0"/>
              <a:ext cx="4742242" cy="1065013"/>
              <a:chOff x="0" y="0"/>
              <a:chExt cx="936739" cy="210373"/>
            </a:xfrm>
          </p:grpSpPr>
          <p:sp>
            <p:nvSpPr>
              <p:cNvPr id="307" name="Google Shape;307;p9"/>
              <p:cNvSpPr/>
              <p:nvPr/>
            </p:nvSpPr>
            <p:spPr>
              <a:xfrm>
                <a:off x="0" y="0"/>
                <a:ext cx="936739" cy="210373"/>
              </a:xfrm>
              <a:custGeom>
                <a:avLst/>
                <a:gdLst/>
                <a:ahLst/>
                <a:cxnLst/>
                <a:rect l="l" t="t" r="r" b="b"/>
                <a:pathLst>
                  <a:path w="936739" h="210373" extrusionOk="0">
                    <a:moveTo>
                      <a:pt x="30474" y="0"/>
                    </a:moveTo>
                    <a:lnTo>
                      <a:pt x="906265" y="0"/>
                    </a:lnTo>
                    <a:cubicBezTo>
                      <a:pt x="923095" y="0"/>
                      <a:pt x="936739" y="13644"/>
                      <a:pt x="936739" y="30474"/>
                    </a:cubicBezTo>
                    <a:lnTo>
                      <a:pt x="936739" y="179899"/>
                    </a:lnTo>
                    <a:cubicBezTo>
                      <a:pt x="936739" y="196729"/>
                      <a:pt x="923095" y="210373"/>
                      <a:pt x="906265" y="210373"/>
                    </a:cubicBezTo>
                    <a:lnTo>
                      <a:pt x="30474" y="210373"/>
                    </a:lnTo>
                    <a:cubicBezTo>
                      <a:pt x="13644" y="210373"/>
                      <a:pt x="0" y="196729"/>
                      <a:pt x="0" y="179899"/>
                    </a:cubicBezTo>
                    <a:lnTo>
                      <a:pt x="0" y="30474"/>
                    </a:lnTo>
                    <a:cubicBezTo>
                      <a:pt x="0" y="13644"/>
                      <a:pt x="13644" y="0"/>
                      <a:pt x="30474" y="0"/>
                    </a:cubicBezTo>
                    <a:close/>
                  </a:path>
                </a:pathLst>
              </a:custGeom>
              <a:solidFill>
                <a:srgbClr val="F5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/>
              <p:cNvSpPr txBox="1"/>
              <p:nvPr/>
            </p:nvSpPr>
            <p:spPr>
              <a:xfrm>
                <a:off x="0" y="0"/>
                <a:ext cx="936739" cy="210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9" name="Google Shape;309;p9"/>
            <p:cNvSpPr/>
            <p:nvPr/>
          </p:nvSpPr>
          <p:spPr>
            <a:xfrm>
              <a:off x="38120" y="936683"/>
              <a:ext cx="4742242" cy="599864"/>
            </a:xfrm>
            <a:custGeom>
              <a:avLst/>
              <a:gdLst/>
              <a:ahLst/>
              <a:cxnLst/>
              <a:rect l="l" t="t" r="r" b="b"/>
              <a:pathLst>
                <a:path w="4742242" h="599864" extrusionOk="0">
                  <a:moveTo>
                    <a:pt x="0" y="0"/>
                  </a:moveTo>
                  <a:lnTo>
                    <a:pt x="4742242" y="0"/>
                  </a:lnTo>
                  <a:lnTo>
                    <a:pt x="4742242" y="599864"/>
                  </a:lnTo>
                  <a:lnTo>
                    <a:pt x="0" y="59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t="-980178" b="-633031"/>
              </a:stretch>
            </a:blipFill>
            <a:ln>
              <a:noFill/>
            </a:ln>
          </p:spPr>
        </p:sp>
        <p:sp>
          <p:nvSpPr>
            <p:cNvPr id="310" name="Google Shape;310;p9"/>
            <p:cNvSpPr txBox="1"/>
            <p:nvPr/>
          </p:nvSpPr>
          <p:spPr>
            <a:xfrm>
              <a:off x="1856573" y="179202"/>
              <a:ext cx="1030029" cy="408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vvv</a:t>
              </a:r>
              <a:endParaRPr/>
            </a:p>
          </p:txBody>
        </p:sp>
        <p:sp>
          <p:nvSpPr>
            <p:cNvPr id="311" name="Google Shape;311;p9"/>
            <p:cNvSpPr txBox="1"/>
            <p:nvPr/>
          </p:nvSpPr>
          <p:spPr>
            <a:xfrm>
              <a:off x="0" y="605207"/>
              <a:ext cx="2371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〜20,000円</a:t>
              </a:r>
              <a:endParaRPr/>
            </a:p>
          </p:txBody>
        </p:sp>
      </p:grpSp>
      <p:sp>
        <p:nvSpPr>
          <p:cNvPr id="312" name="Google Shape;312;p9"/>
          <p:cNvSpPr/>
          <p:nvPr/>
        </p:nvSpPr>
        <p:spPr>
          <a:xfrm>
            <a:off x="14572369" y="7947784"/>
            <a:ext cx="1276564" cy="1014868"/>
          </a:xfrm>
          <a:custGeom>
            <a:avLst/>
            <a:gdLst/>
            <a:ahLst/>
            <a:cxnLst/>
            <a:rect l="l" t="t" r="r" b="b"/>
            <a:pathLst>
              <a:path w="1276564" h="1014868" extrusionOk="0">
                <a:moveTo>
                  <a:pt x="0" y="0"/>
                </a:moveTo>
                <a:lnTo>
                  <a:pt x="1276564" y="0"/>
                </a:lnTo>
                <a:lnTo>
                  <a:pt x="1276564" y="1014868"/>
                </a:lnTo>
                <a:lnTo>
                  <a:pt x="0" y="1014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9"/>
          <p:cNvSpPr txBox="1"/>
          <p:nvPr/>
        </p:nvSpPr>
        <p:spPr>
          <a:xfrm>
            <a:off x="2116142" y="1830532"/>
            <a:ext cx="3482871" cy="65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機能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1E489746-9805-D2EF-7043-57675881B3D9}"/>
              </a:ext>
            </a:extLst>
          </p:cNvPr>
          <p:cNvGrpSpPr/>
          <p:nvPr/>
        </p:nvGrpSpPr>
        <p:grpSpPr>
          <a:xfrm>
            <a:off x="5097771" y="-222406"/>
            <a:ext cx="5025887" cy="5100676"/>
            <a:chOff x="4953070" y="-279571"/>
            <a:chExt cx="5025887" cy="5100676"/>
          </a:xfrm>
        </p:grpSpPr>
        <p:sp>
          <p:nvSpPr>
            <p:cNvPr id="6" name="Google Shape;263;p8">
              <a:extLst>
                <a:ext uri="{FF2B5EF4-FFF2-40B4-BE49-F238E27FC236}">
                  <a16:creationId xmlns:a16="http://schemas.microsoft.com/office/drawing/2014/main" id="{4DDD1B73-285C-2A5E-428E-2DF502C5372E}"/>
                </a:ext>
              </a:extLst>
            </p:cNvPr>
            <p:cNvSpPr/>
            <p:nvPr/>
          </p:nvSpPr>
          <p:spPr>
            <a:xfrm>
              <a:off x="4953070" y="-279571"/>
              <a:ext cx="5025887" cy="5100676"/>
            </a:xfrm>
            <a:custGeom>
              <a:avLst/>
              <a:gdLst/>
              <a:ahLst/>
              <a:cxnLst/>
              <a:rect l="l" t="t" r="r" b="b"/>
              <a:pathLst>
                <a:path w="6701182" h="6800902" extrusionOk="0">
                  <a:moveTo>
                    <a:pt x="0" y="0"/>
                  </a:moveTo>
                  <a:lnTo>
                    <a:pt x="6701182" y="0"/>
                  </a:lnTo>
                  <a:lnTo>
                    <a:pt x="6701182" y="6800902"/>
                  </a:lnTo>
                  <a:lnTo>
                    <a:pt x="0" y="6800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l="-742" r="-743"/>
              </a:stretch>
            </a:blipFill>
            <a:ln>
              <a:noFill/>
            </a:ln>
          </p:spPr>
        </p:sp>
        <p:pic>
          <p:nvPicPr>
            <p:cNvPr id="8194" name="Picture 2" descr="画像が生成されました">
              <a:extLst>
                <a:ext uri="{FF2B5EF4-FFF2-40B4-BE49-F238E27FC236}">
                  <a16:creationId xmlns:a16="http://schemas.microsoft.com/office/drawing/2014/main" id="{B9C26165-257C-07EE-A184-8DE98E41E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740" y="404733"/>
              <a:ext cx="3514123" cy="3514123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2F949E-E41F-D534-180A-B20D669C7B18}"/>
              </a:ext>
            </a:extLst>
          </p:cNvPr>
          <p:cNvSpPr txBox="1"/>
          <p:nvPr/>
        </p:nvSpPr>
        <p:spPr>
          <a:xfrm>
            <a:off x="1500569" y="4820702"/>
            <a:ext cx="91440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sz="3600" b="1" dirty="0">
                <a:solidFill>
                  <a:srgbClr val="800000"/>
                </a:solidFill>
                <a:effectLst/>
                <a:latin typeface="+mn-ea"/>
                <a:ea typeface="+mn-ea"/>
              </a:rPr>
              <a:t>機能拡張</a:t>
            </a:r>
          </a:p>
          <a:p>
            <a:pPr>
              <a:buNone/>
            </a:pPr>
            <a:r>
              <a:rPr lang="en-US" altLang="ja-JP" sz="3200" b="1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複数リソースの一括取得と効率的な</a:t>
            </a:r>
            <a:endParaRPr lang="en-US" altLang="ja-JP" sz="3200" b="1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　　データ追加機能</a:t>
            </a:r>
          </a:p>
          <a:p>
            <a:pPr>
              <a:buNone/>
            </a:pPr>
            <a:r>
              <a:rPr lang="en-US" altLang="ja-JP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-</a:t>
            </a: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　ローカル</a:t>
            </a:r>
            <a:r>
              <a:rPr lang="en-US" altLang="ja-JP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SQLite</a:t>
            </a: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キャッシュ利用による</a:t>
            </a:r>
            <a:endParaRPr lang="en-US" altLang="ja-JP" sz="3200" b="1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>
              <a:buNone/>
            </a:pPr>
            <a:r>
              <a:rPr lang="ja-JP" altLang="en-US" sz="3200" b="1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高速表示とカテゴリ絞込</a:t>
            </a:r>
          </a:p>
          <a:p>
            <a:pPr marL="457200" indent="-457200">
              <a:buFontTx/>
              <a:buChar char="-"/>
            </a:pPr>
            <a:r>
              <a:rPr lang="en-US" altLang="ja-JP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CSV</a:t>
            </a:r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形式の自動判定と緯度経度からの</a:t>
            </a:r>
            <a:endParaRPr lang="en-US" altLang="ja-JP" sz="3200" b="1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/>
                <a:latin typeface="+mn-ea"/>
                <a:ea typeface="+mn-ea"/>
              </a:rPr>
              <a:t>　　自動ジオメトリ生成</a:t>
            </a:r>
            <a:endParaRPr lang="ja-JP" altLang="en-US" sz="3200" b="0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425</Words>
  <Application>Microsoft Office PowerPoint</Application>
  <PresentationFormat>ユーザー設定</PresentationFormat>
  <Paragraphs>98</Paragraphs>
  <Slides>13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Noto Sans JP</vt:lpstr>
      <vt:lpstr>Calibri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竜三 山本</cp:lastModifiedBy>
  <cp:revision>8</cp:revision>
  <dcterms:created xsi:type="dcterms:W3CDTF">2006-08-16T00:00:00Z</dcterms:created>
  <dcterms:modified xsi:type="dcterms:W3CDTF">2025-08-11T11:35:40Z</dcterms:modified>
</cp:coreProperties>
</file>